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</p:sldMasterIdLst>
  <p:notesMasterIdLst>
    <p:notesMasterId r:id="rId21"/>
  </p:notesMasterIdLst>
  <p:sldIdLst>
    <p:sldId id="256" r:id="rId12"/>
    <p:sldId id="288" r:id="rId13"/>
    <p:sldId id="284" r:id="rId14"/>
    <p:sldId id="285" r:id="rId15"/>
    <p:sldId id="289" r:id="rId16"/>
    <p:sldId id="290" r:id="rId17"/>
    <p:sldId id="291" r:id="rId18"/>
    <p:sldId id="299" r:id="rId19"/>
    <p:sldId id="302" r:id="rId20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MS Gothic" pitchFamily="49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MS Gothic" pitchFamily="49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MS Gothic" pitchFamily="49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MS Gothic" pitchFamily="49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Arial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Arial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Arial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Arial" charset="0"/>
        <a:ea typeface="MS Gothic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45" autoAdjust="0"/>
    <p:restoredTop sz="94517" autoAdjust="0"/>
  </p:normalViewPr>
  <p:slideViewPr>
    <p:cSldViewPr>
      <p:cViewPr varScale="1">
        <p:scale>
          <a:sx n="82" d="100"/>
          <a:sy n="82" d="100"/>
        </p:scale>
        <p:origin x="1662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216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IE" altLang="en-US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nl-NL" altLang="en-US"/>
          </a:p>
        </p:txBody>
      </p:sp>
      <p:sp>
        <p:nvSpPr>
          <p:cNvPr id="12292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sv-SE" altLang="en-US" noProof="0" smtClean="0"/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216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IE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latin typeface="Calibri" pitchFamily="34" charset="0"/>
                <a:cs typeface="Arial" charset="0"/>
              </a:defRPr>
            </a:lvl1pPr>
          </a:lstStyle>
          <a:p>
            <a:fld id="{5F9FF9EA-22C9-4614-8A9A-F7FAB6E0C925}" type="slidenum">
              <a:rPr lang="nl-NL" altLang="en-US"/>
              <a:pPr/>
              <a:t>‹#›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7866472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 w="21600">
            <a:round/>
            <a:headEnd/>
            <a:tailEnd/>
          </a:ln>
        </p:spPr>
        <p:txBody>
          <a:bodyPr/>
          <a:lstStyle/>
          <a:p>
            <a:fld id="{3A20F4F2-5940-4B0B-81B6-D1D6F35B6E03}" type="slidenum">
              <a:rPr lang="nl-NL" altLang="en-US"/>
              <a:pPr/>
              <a:t>1</a:t>
            </a:fld>
            <a:endParaRPr lang="nl-NL" altLang="en-US"/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sv-SE" altLang="en-US" smtClean="0"/>
          </a:p>
        </p:txBody>
      </p:sp>
    </p:spTree>
    <p:extLst>
      <p:ext uri="{BB962C8B-B14F-4D97-AF65-F5344CB8AC3E}">
        <p14:creationId xmlns:p14="http://schemas.microsoft.com/office/powerpoint/2010/main" val="1211314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 w="21600">
            <a:round/>
            <a:headEnd/>
            <a:tailEnd/>
          </a:ln>
        </p:spPr>
        <p:txBody>
          <a:bodyPr/>
          <a:lstStyle/>
          <a:p>
            <a:fld id="{3D2023EA-1F76-4CFD-9739-54D40CF2C430}" type="slidenum">
              <a:rPr lang="nl-NL" altLang="en-US"/>
              <a:pPr/>
              <a:t>5</a:t>
            </a:fld>
            <a:endParaRPr lang="nl-NL" altLang="en-US"/>
          </a:p>
        </p:txBody>
      </p:sp>
      <p:sp>
        <p:nvSpPr>
          <p:cNvPr id="163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63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sv-SE" altLang="en-US" smtClean="0"/>
          </a:p>
        </p:txBody>
      </p:sp>
    </p:spTree>
    <p:extLst>
      <p:ext uri="{BB962C8B-B14F-4D97-AF65-F5344CB8AC3E}">
        <p14:creationId xmlns:p14="http://schemas.microsoft.com/office/powerpoint/2010/main" val="631722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A8AB59-DE69-4036-8DA4-F6514E7B9AB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CD9455-649B-439F-8777-5DA74CBAD49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CB3395-C85B-4AE4-9C15-63CE00D4D33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6CCAEF-863A-4DE1-9BB4-046A736F9F1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C4C20F-9EA9-4A5C-BD1D-D75ACECC242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563" y="1874838"/>
            <a:ext cx="4265612" cy="4478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1874838"/>
            <a:ext cx="4267200" cy="4478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EDB449-DB8E-4EEC-A28F-1C99F4EA14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8E873E-5F04-4F5C-A771-F643A6BA1B6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CB929C-5CBC-496F-BFF1-53E3DD5CA9B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6A0BD0-DB93-4E2D-8501-BB3C0A24741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9BFB41-A987-45BA-9007-B811B3F41F0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9B8B89-372A-4593-A7A1-E933E93CF3A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A5FAA-DBBA-4585-86F6-F11F7D317A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7663" y="606425"/>
            <a:ext cx="2170112" cy="574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563" y="606425"/>
            <a:ext cx="6362700" cy="574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616F00-1F0E-4B0D-965F-FBBD61170F0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7663" y="606425"/>
            <a:ext cx="2170112" cy="574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563" y="606425"/>
            <a:ext cx="6362700" cy="574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9FA73B-4454-4592-B16E-BCA922A51FA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D003FF-FD12-4E48-B892-576637D9E3E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C1125B-9813-477B-82EB-B258930A4E7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B7919E-456A-48DA-8FFC-1C47C300E99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563" y="1874838"/>
            <a:ext cx="4265612" cy="4478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1874838"/>
            <a:ext cx="4267200" cy="4478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5157B6-24E3-4B22-98D7-64DAB20040D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213D20-9318-4B73-AD77-F5F0AFBA481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C57F89-C214-495A-AEFC-00675EE16A4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57DD49-1C0E-4B21-8E4C-56725304556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FC2179-EB6C-4886-AF5A-7FFD0180428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CE94C5-2F60-49D5-8C8A-A68E806B4F4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ABAEDE-EA57-484A-8234-7C7A7156DE3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7663" y="606425"/>
            <a:ext cx="2170112" cy="574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563" y="606425"/>
            <a:ext cx="6362700" cy="574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5D26CA-972F-4E72-8024-C39A794B7E7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563" y="1874838"/>
            <a:ext cx="4265612" cy="4478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1874838"/>
            <a:ext cx="4267200" cy="4478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511DE8-0021-4FF9-B3D6-2588160BEFF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7663" y="606425"/>
            <a:ext cx="2170112" cy="574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563" y="606425"/>
            <a:ext cx="6362700" cy="574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563" y="1874838"/>
            <a:ext cx="4265612" cy="4478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1874838"/>
            <a:ext cx="4267200" cy="4478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B54DCD-1AA1-48E6-A20A-1FD146798BA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7663" y="606425"/>
            <a:ext cx="2170112" cy="574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563" y="606425"/>
            <a:ext cx="6362700" cy="574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6191DD-1878-4BCD-83A0-5D91AA5AAAD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DF0242-58E2-4B5E-BF9F-62863970A02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B88B66-A4F5-4B08-AB10-D0DB77CF17B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563" y="1874838"/>
            <a:ext cx="4265612" cy="4478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1874838"/>
            <a:ext cx="4267200" cy="4478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CEBF9-B5E6-4BE3-A9D9-0B38FE81981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9F8540-E9E0-465E-8C7B-5F22660C031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D66FDE-6EC3-4A4D-988D-B9E8620F2C9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563" y="1874838"/>
            <a:ext cx="4265612" cy="4478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1874838"/>
            <a:ext cx="4267200" cy="4478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C13E28-1277-4D0C-985C-A57194BEA6C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7C12C2-B267-47C5-86AA-68CAE8DCC3A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47426D-0765-4BBE-9E5A-D94D3B004E5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AF717D-94CD-459D-A524-DA4B9CD3CC9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150D02-3BA3-43BA-97F4-D8CDB5FE05F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7663" y="606425"/>
            <a:ext cx="2170112" cy="574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563" y="606425"/>
            <a:ext cx="6362700" cy="574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4B15A7-CB54-4EC0-BED9-1682A88BBB0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0FE738-6131-4B5F-88D2-677C3894561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6D8F8F-2F18-4182-9925-B802D2A8731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9E1795-AE2E-4177-AB44-83A23D2067E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563" y="1874838"/>
            <a:ext cx="4265612" cy="4478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1874838"/>
            <a:ext cx="4267200" cy="4478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E14222-BADA-4150-A6AE-2E9F4B5E7C3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8D9191-E091-41CE-8D6C-7EFD4165ADB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3C4AB-EA5E-4DE0-BFA3-4485D4CD8D2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8DDFF6-CA07-446C-9A9D-CD38DEC244C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DA74DF-B44E-4E1F-B51A-3ADD93EE479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9968C-6C7A-447A-831F-3359C779957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2F3189-05E5-4415-B74E-5AE6C2CC426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960578-A672-4012-9ED6-A1214264945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7663" y="606425"/>
            <a:ext cx="2170112" cy="574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563" y="606425"/>
            <a:ext cx="6362700" cy="574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0CD85F-6DF8-4A59-B87A-DD8A6E1A09B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A6A3F9-A60B-4B1F-83AD-2AF560A2DB0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57635F-AA4D-45C5-B55D-97495D7F9D4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F2CC0E-C42B-4D0A-AAA6-92718B8AEC1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563" y="1874838"/>
            <a:ext cx="4265612" cy="4478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1874838"/>
            <a:ext cx="4267200" cy="4478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E96821-6CB9-4E27-B303-264A1A164E1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417968-E601-48CC-B9D8-ECB11BB604C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D05FEF-BE90-49F7-A752-6727C91048F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64BD14-BF8B-4D9B-B94F-DDCA519DDEE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A56038-9DD6-4059-AF44-AB7E10CB4FC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2837A0-BFC0-448E-B491-7E8B2BD83B3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20E0A0-B86A-4D6D-8EA9-9F81592AF2E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FDF630-230A-4CE2-868E-10998FC5622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7663" y="606425"/>
            <a:ext cx="2170112" cy="574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563" y="606425"/>
            <a:ext cx="6362700" cy="574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6C6C69-09D0-4677-AB70-30BEBC7E180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2E0FDF-9562-407F-8290-B656C861009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563" y="1874838"/>
            <a:ext cx="4265612" cy="4478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1874838"/>
            <a:ext cx="4267200" cy="4478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7663" y="606425"/>
            <a:ext cx="2170112" cy="574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563" y="606425"/>
            <a:ext cx="6362700" cy="574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4C48B5-F4E3-43D0-B7E0-577FBCCBDFF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EF4882-7EC9-403F-86A0-6583C56D5C5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D4BE3A-6ACE-4300-A393-37341BB04EB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B9C11D-A9E8-4420-A07D-FAEDF931A12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563" y="1874838"/>
            <a:ext cx="4265612" cy="4478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1874838"/>
            <a:ext cx="4267200" cy="4478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40575D-6447-4581-B7B5-C777159A1C3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B8C394-68D6-4D08-A5DD-5ACFA5DC9EF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106B80-0EC6-4EA8-8D99-AE2EE0753C8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BD94C9-50CE-4A8A-8C8D-CA571EACF36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65EE18-EFD1-48EF-AB71-092DA368CC1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E73193-DD32-44A5-A3B3-17D024786BA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0CF25D-3AC6-4C65-BBAD-CAD01B189F4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7663" y="606425"/>
            <a:ext cx="2170112" cy="574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563" y="606425"/>
            <a:ext cx="6362700" cy="574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E7583C-9BF9-42D6-8D69-FF353B8DB2A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259334-A43C-4806-817C-993EFB51975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D750EF-008D-4EDF-8094-CAEA364850F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AE89-E6AF-467C-B9BC-5B2E8F4B898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4DA42D-E932-483B-B33A-8A06FE0987E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563" y="1874838"/>
            <a:ext cx="4265612" cy="4478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1874838"/>
            <a:ext cx="4267200" cy="4478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37A3D7-6C42-4CC3-AF86-03E1D1FC2F2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61D4CD-F490-4F98-9345-78089B8AAB3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5BED83-6212-4473-B750-C0656BFE077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ACB228-3B91-45B6-9D35-6863DCF3544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E47F84-C334-46FC-9246-B2B950ADC0A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0D9F15-6CC5-4725-8658-896D7DC9976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26924B-7353-4BD8-96B2-3F8429A4439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7663" y="606425"/>
            <a:ext cx="2170112" cy="574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563" y="606425"/>
            <a:ext cx="6362700" cy="574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E9B653-6A90-4504-AB40-86D77BAC6AE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3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image" Target="../media/image3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image" Target="../media/image3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563" y="1874838"/>
            <a:ext cx="8685212" cy="4478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Redigera dispositionstextens format</a:t>
            </a:r>
          </a:p>
          <a:p>
            <a:pPr lvl="1"/>
            <a:r>
              <a:rPr lang="en-GB" altLang="en-US" smtClean="0"/>
              <a:t>Andra dispositionsnivån</a:t>
            </a:r>
          </a:p>
          <a:p>
            <a:pPr lvl="2"/>
            <a:r>
              <a:rPr lang="en-GB" altLang="en-US" smtClean="0"/>
              <a:t>Tredje dispositionsnivån</a:t>
            </a:r>
          </a:p>
          <a:p>
            <a:pPr lvl="3"/>
            <a:r>
              <a:rPr lang="en-GB" altLang="en-US" smtClean="0"/>
              <a:t>Fjärde dispositionsnivån</a:t>
            </a:r>
          </a:p>
          <a:p>
            <a:pPr lvl="4"/>
            <a:r>
              <a:rPr lang="en-GB" altLang="en-US" smtClean="0"/>
              <a:t>Femte dispositionsnivån</a:t>
            </a:r>
          </a:p>
          <a:p>
            <a:pPr lvl="4"/>
            <a:r>
              <a:rPr lang="en-GB" altLang="en-US" smtClean="0"/>
              <a:t>Sjätte dispositionsnivån</a:t>
            </a:r>
          </a:p>
          <a:p>
            <a:pPr lvl="4"/>
            <a:r>
              <a:rPr lang="en-GB" altLang="en-US" smtClean="0"/>
              <a:t>Sjunde dispositionsnivån</a:t>
            </a:r>
          </a:p>
          <a:p>
            <a:pPr lvl="4"/>
            <a:r>
              <a:rPr lang="en-GB" altLang="en-US" smtClean="0"/>
              <a:t>Åttonde dispositionsnivån</a:t>
            </a:r>
          </a:p>
          <a:p>
            <a:pPr lvl="4"/>
            <a:r>
              <a:rPr lang="en-GB" altLang="en-US" smtClean="0"/>
              <a:t>Nionde dispositionsnivån</a:t>
            </a:r>
          </a:p>
        </p:txBody>
      </p:sp>
      <p:sp>
        <p:nvSpPr>
          <p:cNvPr id="1027" name="Line 2"/>
          <p:cNvSpPr>
            <a:spLocks noChangeShapeType="1"/>
          </p:cNvSpPr>
          <p:nvPr/>
        </p:nvSpPr>
        <p:spPr bwMode="auto">
          <a:xfrm>
            <a:off x="274638" y="549275"/>
            <a:ext cx="859472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182563" y="6537325"/>
            <a:ext cx="404812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cs typeface="Arial" charset="0"/>
              </a:defRPr>
            </a:lvl1pPr>
          </a:lstStyle>
          <a:p>
            <a:fld id="{30F13CE5-92AA-40A8-9974-5485DD2F910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1554163" y="6537325"/>
            <a:ext cx="59420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">
                <a:latin typeface="Arial" panose="020B0604020202020204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550863" y="6537325"/>
            <a:ext cx="10017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">
                <a:latin typeface="Arial" panose="020B0604020202020204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  <p:pic>
        <p:nvPicPr>
          <p:cNvPr id="1031" name="Picture 6" descr="R120_G137_B251-20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280400" y="227013"/>
            <a:ext cx="588963" cy="236537"/>
          </a:xfrm>
          <a:prstGeom prst="rect">
            <a:avLst/>
          </a:prstGeom>
          <a:noFill/>
          <a:ln w="21600">
            <a:noFill/>
            <a:round/>
            <a:headEnd/>
            <a:tailEnd/>
          </a:ln>
          <a:effectLst/>
        </p:spPr>
      </p:pic>
      <p:sp>
        <p:nvSpPr>
          <p:cNvPr id="1032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82563" y="606425"/>
            <a:ext cx="8685212" cy="420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Rubriktextens format</a:t>
            </a:r>
          </a:p>
        </p:txBody>
      </p:sp>
      <p:sp>
        <p:nvSpPr>
          <p:cNvPr id="1033" name="Text Box 8"/>
          <p:cNvSpPr txBox="1">
            <a:spLocks noChangeArrowheads="1"/>
          </p:cNvSpPr>
          <p:nvPr/>
        </p:nvSpPr>
        <p:spPr bwMode="auto">
          <a:xfrm>
            <a:off x="182563" y="136525"/>
            <a:ext cx="7769225" cy="366713"/>
          </a:xfrm>
          <a:prstGeom prst="rect">
            <a:avLst/>
          </a:prstGeom>
          <a:noFill/>
          <a:ln w="216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IE" altLang="en-US"/>
          </a:p>
        </p:txBody>
      </p:sp>
      <p:pic>
        <p:nvPicPr>
          <p:cNvPr id="1034" name="Picture 9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559550"/>
            <a:ext cx="9144000" cy="292100"/>
          </a:xfrm>
          <a:prstGeom prst="rect">
            <a:avLst/>
          </a:prstGeom>
          <a:noFill/>
          <a:ln w="21600">
            <a:noFill/>
            <a:round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/>
  <p:txStyles>
    <p:titleStyle>
      <a:lvl1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2pPr>
      <a:lvl3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3pPr>
      <a:lvl4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4pPr>
      <a:lvl5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5pPr>
      <a:lvl6pPr marL="25146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6pPr>
      <a:lvl7pPr marL="29718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7pPr>
      <a:lvl8pPr marL="34290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8pPr>
      <a:lvl9pPr marL="38862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9pPr>
    </p:titleStyle>
    <p:bodyStyle>
      <a:lvl1pPr marL="171450" indent="-171450" algn="l" defTabSz="449263" rtl="0" eaLnBrk="0" fontAlgn="base" hangingPunct="0">
        <a:spcBef>
          <a:spcPts val="1000"/>
        </a:spcBef>
        <a:spcAft>
          <a:spcPct val="0"/>
        </a:spcAft>
        <a:buClr>
          <a:srgbClr val="000000"/>
        </a:buClr>
        <a:buSzPct val="100000"/>
        <a:buFont typeface="Wingdings" pitchFamily="2" charset="2"/>
        <a:buChar char=""/>
        <a:defRPr sz="1600">
          <a:solidFill>
            <a:srgbClr val="000000"/>
          </a:solidFill>
          <a:latin typeface="+mn-lt"/>
          <a:ea typeface="+mn-ea"/>
          <a:cs typeface="+mn-cs"/>
        </a:defRPr>
      </a:lvl1pPr>
      <a:lvl2pPr marL="508000" indent="-161925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1600">
          <a:solidFill>
            <a:srgbClr val="000000"/>
          </a:solidFill>
          <a:latin typeface="+mn-lt"/>
          <a:ea typeface="+mn-ea"/>
        </a:defRPr>
      </a:lvl2pPr>
      <a:lvl3pPr marL="854075" indent="-1714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600">
          <a:solidFill>
            <a:srgbClr val="000000"/>
          </a:solidFill>
          <a:latin typeface="+mn-lt"/>
          <a:ea typeface="+mn-ea"/>
        </a:defRPr>
      </a:lvl3pPr>
      <a:lvl4pPr marL="1201738" indent="-173038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1600">
          <a:solidFill>
            <a:srgbClr val="FFFFFF"/>
          </a:solidFill>
          <a:latin typeface="+mn-lt"/>
          <a:ea typeface="+mn-ea"/>
        </a:defRPr>
      </a:lvl4pPr>
      <a:lvl5pPr marL="15382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charset="0"/>
        <a:buChar char="»"/>
        <a:defRPr sz="1600">
          <a:solidFill>
            <a:srgbClr val="FFFFFF"/>
          </a:solidFill>
          <a:latin typeface="+mn-lt"/>
          <a:ea typeface="+mn-ea"/>
        </a:defRPr>
      </a:lvl5pPr>
      <a:lvl6pPr marL="19954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6pPr>
      <a:lvl7pPr marL="24526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7pPr>
      <a:lvl8pPr marL="29098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8pPr>
      <a:lvl9pPr marL="33670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1"/>
          <p:cNvSpPr>
            <a:spLocks noChangeShapeType="1"/>
          </p:cNvSpPr>
          <p:nvPr/>
        </p:nvSpPr>
        <p:spPr bwMode="auto">
          <a:xfrm>
            <a:off x="274638" y="549275"/>
            <a:ext cx="859472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0243" name="Picture 2" descr="R120_G137_B251-20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280400" y="227013"/>
            <a:ext cx="588963" cy="236537"/>
          </a:xfrm>
          <a:prstGeom prst="rect">
            <a:avLst/>
          </a:prstGeom>
          <a:noFill/>
          <a:ln w="21600">
            <a:noFill/>
            <a:round/>
            <a:headEnd/>
            <a:tailEnd/>
          </a:ln>
          <a:effectLst/>
        </p:spPr>
      </p:pic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182563" y="136525"/>
            <a:ext cx="7769225" cy="366713"/>
          </a:xfrm>
          <a:prstGeom prst="rect">
            <a:avLst/>
          </a:prstGeom>
          <a:noFill/>
          <a:ln w="216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IE" altLang="en-US"/>
          </a:p>
        </p:txBody>
      </p:sp>
      <p:sp>
        <p:nvSpPr>
          <p:cNvPr id="1024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563" y="1874838"/>
            <a:ext cx="8685212" cy="4478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Redigera dispositionstextens format</a:t>
            </a:r>
          </a:p>
          <a:p>
            <a:pPr lvl="1"/>
            <a:r>
              <a:rPr lang="en-GB" altLang="en-US" smtClean="0"/>
              <a:t>Andra dispositionsnivån</a:t>
            </a:r>
          </a:p>
          <a:p>
            <a:pPr lvl="2"/>
            <a:r>
              <a:rPr lang="en-GB" altLang="en-US" smtClean="0"/>
              <a:t>Tredje dispositionsnivån</a:t>
            </a:r>
          </a:p>
          <a:p>
            <a:pPr lvl="3"/>
            <a:r>
              <a:rPr lang="en-GB" altLang="en-US" smtClean="0"/>
              <a:t>Fjärde dispositionsnivån</a:t>
            </a:r>
          </a:p>
          <a:p>
            <a:pPr lvl="4"/>
            <a:r>
              <a:rPr lang="en-GB" altLang="en-US" smtClean="0"/>
              <a:t>Femte dispositionsnivån</a:t>
            </a:r>
          </a:p>
          <a:p>
            <a:pPr lvl="4"/>
            <a:r>
              <a:rPr lang="en-GB" altLang="en-US" smtClean="0"/>
              <a:t>Sjätte dispositionsnivån</a:t>
            </a:r>
          </a:p>
          <a:p>
            <a:pPr lvl="4"/>
            <a:r>
              <a:rPr lang="en-GB" altLang="en-US" smtClean="0"/>
              <a:t>Sjunde dispositionsnivån</a:t>
            </a:r>
          </a:p>
          <a:p>
            <a:pPr lvl="4"/>
            <a:r>
              <a:rPr lang="en-GB" altLang="en-US" smtClean="0"/>
              <a:t>Åttonde dispositionsnivån</a:t>
            </a:r>
          </a:p>
          <a:p>
            <a:pPr lvl="4"/>
            <a:r>
              <a:rPr lang="en-GB" altLang="en-US" smtClean="0"/>
              <a:t>Nionde dispositionsnivån</a:t>
            </a:r>
          </a:p>
        </p:txBody>
      </p:sp>
      <p:sp>
        <p:nvSpPr>
          <p:cNvPr id="10246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82563" y="606425"/>
            <a:ext cx="8685212" cy="420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Rubriktextens format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182563" y="6537325"/>
            <a:ext cx="404812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sz="1200" b="1">
                <a:cs typeface="Arial" charset="0"/>
              </a:defRPr>
            </a:lvl1pPr>
          </a:lstStyle>
          <a:p>
            <a:fld id="{0D93D1D3-88C2-4A65-858B-7A217338CC9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1554163" y="6537325"/>
            <a:ext cx="59420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800">
                <a:latin typeface="Arial" panose="020B0604020202020204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550863" y="6537325"/>
            <a:ext cx="10017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</a:tabLst>
              <a:defRPr sz="800">
                <a:latin typeface="Arial" panose="020B0604020202020204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sldNum="0" hdr="0"/>
  <p:txStyles>
    <p:titleStyle>
      <a:lvl1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2pPr>
      <a:lvl3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3pPr>
      <a:lvl4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4pPr>
      <a:lvl5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5pPr>
      <a:lvl6pPr marL="25146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6pPr>
      <a:lvl7pPr marL="29718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7pPr>
      <a:lvl8pPr marL="34290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8pPr>
      <a:lvl9pPr marL="38862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9pPr>
    </p:titleStyle>
    <p:bodyStyle>
      <a:lvl1pPr marL="171450" indent="-171450" algn="l" defTabSz="449263" rtl="0" eaLnBrk="0" fontAlgn="base" hangingPunct="0">
        <a:spcBef>
          <a:spcPts val="1000"/>
        </a:spcBef>
        <a:spcAft>
          <a:spcPct val="0"/>
        </a:spcAft>
        <a:buClr>
          <a:srgbClr val="000000"/>
        </a:buClr>
        <a:buSzPct val="100000"/>
        <a:buFont typeface="Wingdings" pitchFamily="2" charset="2"/>
        <a:buChar char=""/>
        <a:defRPr sz="1600">
          <a:solidFill>
            <a:srgbClr val="000000"/>
          </a:solidFill>
          <a:latin typeface="+mn-lt"/>
          <a:ea typeface="+mn-ea"/>
          <a:cs typeface="+mn-cs"/>
        </a:defRPr>
      </a:lvl1pPr>
      <a:lvl2pPr marL="508000" indent="-161925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1600">
          <a:solidFill>
            <a:srgbClr val="000000"/>
          </a:solidFill>
          <a:latin typeface="+mn-lt"/>
          <a:ea typeface="+mn-ea"/>
        </a:defRPr>
      </a:lvl2pPr>
      <a:lvl3pPr marL="854075" indent="-1714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600">
          <a:solidFill>
            <a:srgbClr val="000000"/>
          </a:solidFill>
          <a:latin typeface="+mn-lt"/>
          <a:ea typeface="+mn-ea"/>
        </a:defRPr>
      </a:lvl3pPr>
      <a:lvl4pPr marL="1201738" indent="-173038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1600">
          <a:solidFill>
            <a:srgbClr val="FFFFFF"/>
          </a:solidFill>
          <a:latin typeface="+mn-lt"/>
          <a:ea typeface="+mn-ea"/>
        </a:defRPr>
      </a:lvl4pPr>
      <a:lvl5pPr marL="15382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charset="0"/>
        <a:buChar char="»"/>
        <a:defRPr sz="1600">
          <a:solidFill>
            <a:srgbClr val="FFFFFF"/>
          </a:solidFill>
          <a:latin typeface="+mn-lt"/>
          <a:ea typeface="+mn-ea"/>
        </a:defRPr>
      </a:lvl5pPr>
      <a:lvl6pPr marL="19954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6pPr>
      <a:lvl7pPr marL="24526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7pPr>
      <a:lvl8pPr marL="29098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8pPr>
      <a:lvl9pPr marL="33670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1"/>
          <p:cNvSpPr>
            <a:spLocks noChangeShapeType="1"/>
          </p:cNvSpPr>
          <p:nvPr/>
        </p:nvSpPr>
        <p:spPr bwMode="auto">
          <a:xfrm>
            <a:off x="274638" y="549275"/>
            <a:ext cx="859472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1267" name="Picture 2" descr="R120_G137_B251-20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280400" y="227013"/>
            <a:ext cx="588963" cy="236537"/>
          </a:xfrm>
          <a:prstGeom prst="rect">
            <a:avLst/>
          </a:prstGeom>
          <a:noFill/>
          <a:ln w="21600">
            <a:noFill/>
            <a:round/>
            <a:headEnd/>
            <a:tailEnd/>
          </a:ln>
          <a:effectLst/>
        </p:spPr>
      </p:pic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182563" y="136525"/>
            <a:ext cx="7769225" cy="366713"/>
          </a:xfrm>
          <a:prstGeom prst="rect">
            <a:avLst/>
          </a:prstGeom>
          <a:noFill/>
          <a:ln w="216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IE" altLang="en-US"/>
          </a:p>
        </p:txBody>
      </p:sp>
      <p:sp>
        <p:nvSpPr>
          <p:cNvPr id="1126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563" y="1874838"/>
            <a:ext cx="8685212" cy="4478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Redigera dispositionstextens format</a:t>
            </a:r>
          </a:p>
          <a:p>
            <a:pPr lvl="1"/>
            <a:r>
              <a:rPr lang="en-GB" altLang="en-US" smtClean="0"/>
              <a:t>Andra dispositionsnivån</a:t>
            </a:r>
          </a:p>
          <a:p>
            <a:pPr lvl="2"/>
            <a:r>
              <a:rPr lang="en-GB" altLang="en-US" smtClean="0"/>
              <a:t>Tredje dispositionsnivån</a:t>
            </a:r>
          </a:p>
          <a:p>
            <a:pPr lvl="3"/>
            <a:r>
              <a:rPr lang="en-GB" altLang="en-US" smtClean="0"/>
              <a:t>Fjärde dispositionsnivån</a:t>
            </a:r>
          </a:p>
          <a:p>
            <a:pPr lvl="4"/>
            <a:r>
              <a:rPr lang="en-GB" altLang="en-US" smtClean="0"/>
              <a:t>Femte dispositionsnivån</a:t>
            </a:r>
          </a:p>
          <a:p>
            <a:pPr lvl="4"/>
            <a:r>
              <a:rPr lang="en-GB" altLang="en-US" smtClean="0"/>
              <a:t>Sjätte dispositionsnivån</a:t>
            </a:r>
          </a:p>
          <a:p>
            <a:pPr lvl="4"/>
            <a:r>
              <a:rPr lang="en-GB" altLang="en-US" smtClean="0"/>
              <a:t>Sjunde dispositionsnivån</a:t>
            </a:r>
          </a:p>
          <a:p>
            <a:pPr lvl="4"/>
            <a:r>
              <a:rPr lang="en-GB" altLang="en-US" smtClean="0"/>
              <a:t>Åttonde dispositionsnivån</a:t>
            </a:r>
          </a:p>
          <a:p>
            <a:pPr lvl="4"/>
            <a:r>
              <a:rPr lang="en-GB" altLang="en-US" smtClean="0"/>
              <a:t>Nionde dispositionsnivån</a:t>
            </a:r>
          </a:p>
        </p:txBody>
      </p:sp>
      <p:sp>
        <p:nvSpPr>
          <p:cNvPr id="1127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82563" y="606425"/>
            <a:ext cx="8685212" cy="420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Rubriktextens format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182563" y="6537325"/>
            <a:ext cx="404812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sz="1200" b="1">
                <a:cs typeface="Arial" charset="0"/>
              </a:defRPr>
            </a:lvl1pPr>
          </a:lstStyle>
          <a:p>
            <a:fld id="{5636D5E9-455A-4861-AF7E-12A815C74CC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1554163" y="6537325"/>
            <a:ext cx="59420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800">
                <a:latin typeface="Arial" panose="020B0604020202020204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550863" y="6537325"/>
            <a:ext cx="10017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</a:tabLst>
              <a:defRPr sz="800">
                <a:latin typeface="Arial" panose="020B0604020202020204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/>
  <p:txStyles>
    <p:titleStyle>
      <a:lvl1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2pPr>
      <a:lvl3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3pPr>
      <a:lvl4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4pPr>
      <a:lvl5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5pPr>
      <a:lvl6pPr marL="25146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6pPr>
      <a:lvl7pPr marL="29718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7pPr>
      <a:lvl8pPr marL="34290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8pPr>
      <a:lvl9pPr marL="38862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9pPr>
    </p:titleStyle>
    <p:bodyStyle>
      <a:lvl1pPr marL="171450" indent="-171450" algn="l" defTabSz="449263" rtl="0" eaLnBrk="0" fontAlgn="base" hangingPunct="0">
        <a:spcBef>
          <a:spcPts val="1000"/>
        </a:spcBef>
        <a:spcAft>
          <a:spcPct val="0"/>
        </a:spcAft>
        <a:buClr>
          <a:srgbClr val="000000"/>
        </a:buClr>
        <a:buSzPct val="100000"/>
        <a:buFont typeface="Wingdings" pitchFamily="2" charset="2"/>
        <a:buChar char=""/>
        <a:defRPr sz="1600">
          <a:solidFill>
            <a:srgbClr val="000000"/>
          </a:solidFill>
          <a:latin typeface="+mn-lt"/>
          <a:ea typeface="+mn-ea"/>
          <a:cs typeface="+mn-cs"/>
        </a:defRPr>
      </a:lvl1pPr>
      <a:lvl2pPr marL="508000" indent="-161925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1600">
          <a:solidFill>
            <a:srgbClr val="000000"/>
          </a:solidFill>
          <a:latin typeface="+mn-lt"/>
          <a:ea typeface="+mn-ea"/>
        </a:defRPr>
      </a:lvl2pPr>
      <a:lvl3pPr marL="854075" indent="-1714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600">
          <a:solidFill>
            <a:srgbClr val="000000"/>
          </a:solidFill>
          <a:latin typeface="+mn-lt"/>
          <a:ea typeface="+mn-ea"/>
        </a:defRPr>
      </a:lvl3pPr>
      <a:lvl4pPr marL="1201738" indent="-173038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1600">
          <a:solidFill>
            <a:srgbClr val="FFFFFF"/>
          </a:solidFill>
          <a:latin typeface="+mn-lt"/>
          <a:ea typeface="+mn-ea"/>
        </a:defRPr>
      </a:lvl4pPr>
      <a:lvl5pPr marL="15382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charset="0"/>
        <a:buChar char="»"/>
        <a:defRPr sz="1600">
          <a:solidFill>
            <a:srgbClr val="FFFFFF"/>
          </a:solidFill>
          <a:latin typeface="+mn-lt"/>
          <a:ea typeface="+mn-ea"/>
        </a:defRPr>
      </a:lvl5pPr>
      <a:lvl6pPr marL="19954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6pPr>
      <a:lvl7pPr marL="24526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7pPr>
      <a:lvl8pPr marL="29098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8pPr>
      <a:lvl9pPr marL="33670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"/>
          <p:cNvSpPr>
            <a:spLocks noChangeShapeType="1"/>
          </p:cNvSpPr>
          <p:nvPr/>
        </p:nvSpPr>
        <p:spPr bwMode="auto">
          <a:xfrm>
            <a:off x="274638" y="1050925"/>
            <a:ext cx="859472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589838" y="6537325"/>
            <a:ext cx="13716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buSzPct val="100000"/>
              <a:defRPr/>
            </a:pPr>
            <a:r>
              <a:rPr lang="en-US" altLang="en-US" sz="800" smtClean="0">
                <a:ea typeface="+mn-ea"/>
              </a:rPr>
              <a:t>© 2009 IBM Corporation</a:t>
            </a:r>
          </a:p>
        </p:txBody>
      </p:sp>
      <p:pic>
        <p:nvPicPr>
          <p:cNvPr id="2052" name="Picture 3" descr="R120_G137_B251-20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280400" y="684213"/>
            <a:ext cx="588963" cy="236537"/>
          </a:xfrm>
          <a:prstGeom prst="rect">
            <a:avLst/>
          </a:prstGeom>
          <a:noFill/>
          <a:ln w="21600">
            <a:noFill/>
            <a:round/>
            <a:headEnd/>
            <a:tailEnd/>
          </a:ln>
          <a:effectLst/>
        </p:spPr>
      </p:pic>
      <p:sp>
        <p:nvSpPr>
          <p:cNvPr id="2053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563" y="1874838"/>
            <a:ext cx="8685212" cy="4478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Redigera dispositionstextens format</a:t>
            </a:r>
          </a:p>
          <a:p>
            <a:pPr lvl="1"/>
            <a:r>
              <a:rPr lang="en-GB" altLang="en-US" smtClean="0"/>
              <a:t>Andra dispositionsnivån</a:t>
            </a:r>
          </a:p>
          <a:p>
            <a:pPr lvl="2"/>
            <a:r>
              <a:rPr lang="en-GB" altLang="en-US" smtClean="0"/>
              <a:t>Tredje dispositionsnivån</a:t>
            </a:r>
          </a:p>
          <a:p>
            <a:pPr lvl="3"/>
            <a:r>
              <a:rPr lang="en-GB" altLang="en-US" smtClean="0"/>
              <a:t>Fjärde dispositionsnivån</a:t>
            </a:r>
          </a:p>
          <a:p>
            <a:pPr lvl="4"/>
            <a:r>
              <a:rPr lang="en-GB" altLang="en-US" smtClean="0"/>
              <a:t>Femte dispositionsnivån</a:t>
            </a:r>
          </a:p>
          <a:p>
            <a:pPr lvl="4"/>
            <a:r>
              <a:rPr lang="en-GB" altLang="en-US" smtClean="0"/>
              <a:t>Sjätte dispositionsnivån</a:t>
            </a:r>
          </a:p>
          <a:p>
            <a:pPr lvl="4"/>
            <a:r>
              <a:rPr lang="en-GB" altLang="en-US" smtClean="0"/>
              <a:t>Sjunde dispositionsnivån</a:t>
            </a:r>
          </a:p>
          <a:p>
            <a:pPr lvl="4"/>
            <a:r>
              <a:rPr lang="en-GB" altLang="en-US" smtClean="0"/>
              <a:t>Åttonde dispositionsnivån</a:t>
            </a:r>
          </a:p>
          <a:p>
            <a:pPr lvl="4"/>
            <a:r>
              <a:rPr lang="en-GB" altLang="en-US" smtClean="0"/>
              <a:t>Nionde dispositionsnivån</a:t>
            </a:r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82563" y="606425"/>
            <a:ext cx="8685212" cy="420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Rubriktextens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2pPr>
      <a:lvl3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3pPr>
      <a:lvl4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4pPr>
      <a:lvl5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5pPr>
      <a:lvl6pPr marL="25146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6pPr>
      <a:lvl7pPr marL="29718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7pPr>
      <a:lvl8pPr marL="34290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8pPr>
      <a:lvl9pPr marL="38862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9pPr>
    </p:titleStyle>
    <p:bodyStyle>
      <a:lvl1pPr marL="171450" indent="-171450" algn="l" defTabSz="449263" rtl="0" eaLnBrk="0" fontAlgn="base" hangingPunct="0">
        <a:spcBef>
          <a:spcPts val="1000"/>
        </a:spcBef>
        <a:spcAft>
          <a:spcPct val="0"/>
        </a:spcAft>
        <a:buClr>
          <a:srgbClr val="000000"/>
        </a:buClr>
        <a:buSzPct val="100000"/>
        <a:buFont typeface="Wingdings" pitchFamily="2" charset="2"/>
        <a:buChar char=""/>
        <a:defRPr sz="1600">
          <a:solidFill>
            <a:srgbClr val="000000"/>
          </a:solidFill>
          <a:latin typeface="+mn-lt"/>
          <a:ea typeface="+mn-ea"/>
          <a:cs typeface="+mn-cs"/>
        </a:defRPr>
      </a:lvl1pPr>
      <a:lvl2pPr marL="508000" indent="-161925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1600">
          <a:solidFill>
            <a:srgbClr val="000000"/>
          </a:solidFill>
          <a:latin typeface="+mn-lt"/>
          <a:ea typeface="+mn-ea"/>
        </a:defRPr>
      </a:lvl2pPr>
      <a:lvl3pPr marL="854075" indent="-1714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600">
          <a:solidFill>
            <a:srgbClr val="000000"/>
          </a:solidFill>
          <a:latin typeface="+mn-lt"/>
          <a:ea typeface="+mn-ea"/>
        </a:defRPr>
      </a:lvl3pPr>
      <a:lvl4pPr marL="1201738" indent="-173038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1600">
          <a:solidFill>
            <a:srgbClr val="FFFFFF"/>
          </a:solidFill>
          <a:latin typeface="+mn-lt"/>
          <a:ea typeface="+mn-ea"/>
        </a:defRPr>
      </a:lvl4pPr>
      <a:lvl5pPr marL="15382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charset="0"/>
        <a:buChar char="»"/>
        <a:defRPr sz="1600">
          <a:solidFill>
            <a:srgbClr val="FFFFFF"/>
          </a:solidFill>
          <a:latin typeface="+mn-lt"/>
          <a:ea typeface="+mn-ea"/>
        </a:defRPr>
      </a:lvl5pPr>
      <a:lvl6pPr marL="19954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6pPr>
      <a:lvl7pPr marL="24526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7pPr>
      <a:lvl8pPr marL="29098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8pPr>
      <a:lvl9pPr marL="33670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"/>
          <p:cNvSpPr>
            <a:spLocks noChangeShapeType="1"/>
          </p:cNvSpPr>
          <p:nvPr/>
        </p:nvSpPr>
        <p:spPr bwMode="auto">
          <a:xfrm>
            <a:off x="274638" y="549275"/>
            <a:ext cx="859472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3075" name="Picture 2" descr="R120_G137_B251-20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280400" y="227013"/>
            <a:ext cx="588963" cy="236537"/>
          </a:xfrm>
          <a:prstGeom prst="rect">
            <a:avLst/>
          </a:prstGeom>
          <a:noFill/>
          <a:ln w="21600">
            <a:noFill/>
            <a:round/>
            <a:headEnd/>
            <a:tailEnd/>
          </a:ln>
          <a:effectLst/>
        </p:spPr>
      </p:pic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182563" y="136525"/>
            <a:ext cx="7769225" cy="366713"/>
          </a:xfrm>
          <a:prstGeom prst="rect">
            <a:avLst/>
          </a:prstGeom>
          <a:noFill/>
          <a:ln w="216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IE" altLang="en-US"/>
          </a:p>
        </p:txBody>
      </p:sp>
      <p:pic>
        <p:nvPicPr>
          <p:cNvPr id="3077" name="Picture 4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559550"/>
            <a:ext cx="9144000" cy="292100"/>
          </a:xfrm>
          <a:prstGeom prst="rect">
            <a:avLst/>
          </a:prstGeom>
          <a:noFill/>
          <a:ln w="21600">
            <a:noFill/>
            <a:round/>
            <a:headEnd/>
            <a:tailEnd/>
          </a:ln>
          <a:effectLst/>
        </p:spPr>
      </p:pic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8609013" y="6551613"/>
            <a:ext cx="350837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1786CD6-A5C1-4B74-9A91-C31AA1A14CD0}" type="slidenum">
              <a:rPr lang="en-US" altLang="en-US" sz="1100" b="1">
                <a:cs typeface="Arial" charset="0"/>
              </a:rPr>
              <a:pPr eaLnBrk="1" hangingPunct="1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‹#›</a:t>
            </a:fld>
            <a:endParaRPr lang="en-US" altLang="en-US" sz="1100" b="1">
              <a:cs typeface="Arial" charset="0"/>
            </a:endParaRPr>
          </a:p>
        </p:txBody>
      </p:sp>
      <p:sp>
        <p:nvSpPr>
          <p:cNvPr id="307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563" y="1874838"/>
            <a:ext cx="8685212" cy="4478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Redigera dispositionstextens format</a:t>
            </a:r>
          </a:p>
          <a:p>
            <a:pPr lvl="1"/>
            <a:r>
              <a:rPr lang="en-GB" altLang="en-US" smtClean="0"/>
              <a:t>Andra dispositionsnivån</a:t>
            </a:r>
          </a:p>
          <a:p>
            <a:pPr lvl="2"/>
            <a:r>
              <a:rPr lang="en-GB" altLang="en-US" smtClean="0"/>
              <a:t>Tredje dispositionsnivån</a:t>
            </a:r>
          </a:p>
          <a:p>
            <a:pPr lvl="3"/>
            <a:r>
              <a:rPr lang="en-GB" altLang="en-US" smtClean="0"/>
              <a:t>Fjärde dispositionsnivån</a:t>
            </a:r>
          </a:p>
          <a:p>
            <a:pPr lvl="4"/>
            <a:r>
              <a:rPr lang="en-GB" altLang="en-US" smtClean="0"/>
              <a:t>Femte dispositionsnivån</a:t>
            </a:r>
          </a:p>
          <a:p>
            <a:pPr lvl="4"/>
            <a:r>
              <a:rPr lang="en-GB" altLang="en-US" smtClean="0"/>
              <a:t>Sjätte dispositionsnivån</a:t>
            </a:r>
          </a:p>
          <a:p>
            <a:pPr lvl="4"/>
            <a:r>
              <a:rPr lang="en-GB" altLang="en-US" smtClean="0"/>
              <a:t>Sjunde dispositionsnivån</a:t>
            </a:r>
          </a:p>
          <a:p>
            <a:pPr lvl="4"/>
            <a:r>
              <a:rPr lang="en-GB" altLang="en-US" smtClean="0"/>
              <a:t>Åttonde dispositionsnivån</a:t>
            </a:r>
          </a:p>
          <a:p>
            <a:pPr lvl="4"/>
            <a:r>
              <a:rPr lang="en-GB" altLang="en-US" smtClean="0"/>
              <a:t>Nionde dispositionsnivån</a:t>
            </a:r>
          </a:p>
        </p:txBody>
      </p:sp>
      <p:sp>
        <p:nvSpPr>
          <p:cNvPr id="3080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82563" y="606425"/>
            <a:ext cx="8685212" cy="420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Rubriktextens format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1554163" y="6537325"/>
            <a:ext cx="59420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800">
                <a:latin typeface="Arial" panose="020B0604020202020204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sldNum="0" hdr="0" dt="0"/>
  <p:txStyles>
    <p:titleStyle>
      <a:lvl1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2pPr>
      <a:lvl3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3pPr>
      <a:lvl4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4pPr>
      <a:lvl5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5pPr>
      <a:lvl6pPr marL="25146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6pPr>
      <a:lvl7pPr marL="29718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7pPr>
      <a:lvl8pPr marL="34290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8pPr>
      <a:lvl9pPr marL="38862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9pPr>
    </p:titleStyle>
    <p:bodyStyle>
      <a:lvl1pPr marL="171450" indent="-171450" algn="l" defTabSz="449263" rtl="0" eaLnBrk="0" fontAlgn="base" hangingPunct="0">
        <a:spcBef>
          <a:spcPts val="1000"/>
        </a:spcBef>
        <a:spcAft>
          <a:spcPct val="0"/>
        </a:spcAft>
        <a:buClr>
          <a:srgbClr val="000000"/>
        </a:buClr>
        <a:buSzPct val="100000"/>
        <a:buFont typeface="Wingdings" pitchFamily="2" charset="2"/>
        <a:buChar char=""/>
        <a:defRPr sz="1600">
          <a:solidFill>
            <a:srgbClr val="000000"/>
          </a:solidFill>
          <a:latin typeface="+mn-lt"/>
          <a:ea typeface="+mn-ea"/>
          <a:cs typeface="+mn-cs"/>
        </a:defRPr>
      </a:lvl1pPr>
      <a:lvl2pPr marL="508000" indent="-161925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1600">
          <a:solidFill>
            <a:srgbClr val="000000"/>
          </a:solidFill>
          <a:latin typeface="+mn-lt"/>
          <a:ea typeface="+mn-ea"/>
        </a:defRPr>
      </a:lvl2pPr>
      <a:lvl3pPr marL="854075" indent="-1714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600">
          <a:solidFill>
            <a:srgbClr val="000000"/>
          </a:solidFill>
          <a:latin typeface="+mn-lt"/>
          <a:ea typeface="+mn-ea"/>
        </a:defRPr>
      </a:lvl3pPr>
      <a:lvl4pPr marL="1201738" indent="-173038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1600">
          <a:solidFill>
            <a:srgbClr val="FFFFFF"/>
          </a:solidFill>
          <a:latin typeface="+mn-lt"/>
          <a:ea typeface="+mn-ea"/>
        </a:defRPr>
      </a:lvl4pPr>
      <a:lvl5pPr marL="15382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charset="0"/>
        <a:buChar char="»"/>
        <a:defRPr sz="1600">
          <a:solidFill>
            <a:srgbClr val="FFFFFF"/>
          </a:solidFill>
          <a:latin typeface="+mn-lt"/>
          <a:ea typeface="+mn-ea"/>
        </a:defRPr>
      </a:lvl5pPr>
      <a:lvl6pPr marL="19954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6pPr>
      <a:lvl7pPr marL="24526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7pPr>
      <a:lvl8pPr marL="29098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8pPr>
      <a:lvl9pPr marL="33670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1"/>
          <p:cNvSpPr>
            <a:spLocks noChangeShapeType="1"/>
          </p:cNvSpPr>
          <p:nvPr/>
        </p:nvSpPr>
        <p:spPr bwMode="auto">
          <a:xfrm>
            <a:off x="274638" y="549275"/>
            <a:ext cx="859472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4099" name="Picture 2" descr="R120_G137_B251-20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280400" y="227013"/>
            <a:ext cx="588963" cy="236537"/>
          </a:xfrm>
          <a:prstGeom prst="rect">
            <a:avLst/>
          </a:prstGeom>
          <a:noFill/>
          <a:ln w="21600">
            <a:noFill/>
            <a:round/>
            <a:headEnd/>
            <a:tailEnd/>
          </a:ln>
          <a:effectLst/>
        </p:spPr>
      </p:pic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182563" y="136525"/>
            <a:ext cx="7769225" cy="366713"/>
          </a:xfrm>
          <a:prstGeom prst="rect">
            <a:avLst/>
          </a:prstGeom>
          <a:noFill/>
          <a:ln w="216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IE" altLang="en-US"/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559550"/>
            <a:ext cx="9144000" cy="292100"/>
          </a:xfrm>
          <a:prstGeom prst="rect">
            <a:avLst/>
          </a:prstGeom>
          <a:noFill/>
          <a:ln w="21600">
            <a:noFill/>
            <a:round/>
            <a:headEnd/>
            <a:tailEnd/>
          </a:ln>
          <a:effectLst/>
        </p:spPr>
      </p:pic>
      <p:sp>
        <p:nvSpPr>
          <p:cNvPr id="410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563" y="1874838"/>
            <a:ext cx="8685212" cy="4478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Redigera dispositionstextens format</a:t>
            </a:r>
          </a:p>
          <a:p>
            <a:pPr lvl="1"/>
            <a:r>
              <a:rPr lang="en-GB" altLang="en-US" smtClean="0"/>
              <a:t>Andra dispositionsnivån</a:t>
            </a:r>
          </a:p>
          <a:p>
            <a:pPr lvl="2"/>
            <a:r>
              <a:rPr lang="en-GB" altLang="en-US" smtClean="0"/>
              <a:t>Tredje dispositionsnivån</a:t>
            </a:r>
          </a:p>
          <a:p>
            <a:pPr lvl="3"/>
            <a:r>
              <a:rPr lang="en-GB" altLang="en-US" smtClean="0"/>
              <a:t>Fjärde dispositionsnivån</a:t>
            </a:r>
          </a:p>
          <a:p>
            <a:pPr lvl="4"/>
            <a:r>
              <a:rPr lang="en-GB" altLang="en-US" smtClean="0"/>
              <a:t>Femte dispositionsnivån</a:t>
            </a:r>
          </a:p>
          <a:p>
            <a:pPr lvl="4"/>
            <a:r>
              <a:rPr lang="en-GB" altLang="en-US" smtClean="0"/>
              <a:t>Sjätte dispositionsnivån</a:t>
            </a:r>
          </a:p>
          <a:p>
            <a:pPr lvl="4"/>
            <a:r>
              <a:rPr lang="en-GB" altLang="en-US" smtClean="0"/>
              <a:t>Sjunde dispositionsnivån</a:t>
            </a:r>
          </a:p>
          <a:p>
            <a:pPr lvl="4"/>
            <a:r>
              <a:rPr lang="en-GB" altLang="en-US" smtClean="0"/>
              <a:t>Åttonde dispositionsnivån</a:t>
            </a:r>
          </a:p>
          <a:p>
            <a:pPr lvl="4"/>
            <a:r>
              <a:rPr lang="en-GB" altLang="en-US" smtClean="0"/>
              <a:t>Nionde dispositionsnivån</a:t>
            </a:r>
          </a:p>
        </p:txBody>
      </p:sp>
      <p:sp>
        <p:nvSpPr>
          <p:cNvPr id="4103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82563" y="606425"/>
            <a:ext cx="8685212" cy="420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Rubriktextens format</a:t>
            </a:r>
          </a:p>
        </p:txBody>
      </p:sp>
      <p:sp>
        <p:nvSpPr>
          <p:cNvPr id="2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182563" y="6537325"/>
            <a:ext cx="404812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sz="1200" b="1">
                <a:cs typeface="Arial" charset="0"/>
              </a:defRPr>
            </a:lvl1pPr>
          </a:lstStyle>
          <a:p>
            <a:fld id="{D9EB7B81-673A-4223-A19D-3A206931424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1554163" y="6537325"/>
            <a:ext cx="59420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800">
                <a:latin typeface="Arial" panose="020B0604020202020204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/>
          </p:nvPr>
        </p:nvSpPr>
        <p:spPr bwMode="auto">
          <a:xfrm>
            <a:off x="550863" y="6537325"/>
            <a:ext cx="10017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</a:tabLst>
              <a:defRPr sz="800">
                <a:latin typeface="Arial" panose="020B0604020202020204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hf sldNum="0" hdr="0"/>
  <p:txStyles>
    <p:titleStyle>
      <a:lvl1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2pPr>
      <a:lvl3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3pPr>
      <a:lvl4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4pPr>
      <a:lvl5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5pPr>
      <a:lvl6pPr marL="25146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6pPr>
      <a:lvl7pPr marL="29718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7pPr>
      <a:lvl8pPr marL="34290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8pPr>
      <a:lvl9pPr marL="38862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9pPr>
    </p:titleStyle>
    <p:bodyStyle>
      <a:lvl1pPr marL="171450" indent="-171450" algn="l" defTabSz="449263" rtl="0" eaLnBrk="0" fontAlgn="base" hangingPunct="0">
        <a:spcBef>
          <a:spcPts val="1000"/>
        </a:spcBef>
        <a:spcAft>
          <a:spcPct val="0"/>
        </a:spcAft>
        <a:buClr>
          <a:srgbClr val="000000"/>
        </a:buClr>
        <a:buSzPct val="100000"/>
        <a:buFont typeface="Wingdings" pitchFamily="2" charset="2"/>
        <a:buChar char=""/>
        <a:defRPr sz="1600">
          <a:solidFill>
            <a:srgbClr val="000000"/>
          </a:solidFill>
          <a:latin typeface="+mn-lt"/>
          <a:ea typeface="+mn-ea"/>
          <a:cs typeface="+mn-cs"/>
        </a:defRPr>
      </a:lvl1pPr>
      <a:lvl2pPr marL="508000" indent="-161925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1600">
          <a:solidFill>
            <a:srgbClr val="000000"/>
          </a:solidFill>
          <a:latin typeface="+mn-lt"/>
          <a:ea typeface="+mn-ea"/>
        </a:defRPr>
      </a:lvl2pPr>
      <a:lvl3pPr marL="854075" indent="-1714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600">
          <a:solidFill>
            <a:srgbClr val="000000"/>
          </a:solidFill>
          <a:latin typeface="+mn-lt"/>
          <a:ea typeface="+mn-ea"/>
        </a:defRPr>
      </a:lvl3pPr>
      <a:lvl4pPr marL="1201738" indent="-173038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1600">
          <a:solidFill>
            <a:srgbClr val="FFFFFF"/>
          </a:solidFill>
          <a:latin typeface="+mn-lt"/>
          <a:ea typeface="+mn-ea"/>
        </a:defRPr>
      </a:lvl4pPr>
      <a:lvl5pPr marL="15382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charset="0"/>
        <a:buChar char="»"/>
        <a:defRPr sz="1600">
          <a:solidFill>
            <a:srgbClr val="FFFFFF"/>
          </a:solidFill>
          <a:latin typeface="+mn-lt"/>
          <a:ea typeface="+mn-ea"/>
        </a:defRPr>
      </a:lvl5pPr>
      <a:lvl6pPr marL="19954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6pPr>
      <a:lvl7pPr marL="24526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7pPr>
      <a:lvl8pPr marL="29098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8pPr>
      <a:lvl9pPr marL="33670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1"/>
          <p:cNvSpPr>
            <a:spLocks noChangeShapeType="1"/>
          </p:cNvSpPr>
          <p:nvPr/>
        </p:nvSpPr>
        <p:spPr bwMode="auto">
          <a:xfrm>
            <a:off x="274638" y="549275"/>
            <a:ext cx="859472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5123" name="Picture 2" descr="R120_G137_B251-20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280400" y="227013"/>
            <a:ext cx="588963" cy="236537"/>
          </a:xfrm>
          <a:prstGeom prst="rect">
            <a:avLst/>
          </a:prstGeom>
          <a:noFill/>
          <a:ln w="21600">
            <a:noFill/>
            <a:round/>
            <a:headEnd/>
            <a:tailEnd/>
          </a:ln>
          <a:effectLst/>
        </p:spPr>
      </p:pic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182563" y="136525"/>
            <a:ext cx="7769225" cy="366713"/>
          </a:xfrm>
          <a:prstGeom prst="rect">
            <a:avLst/>
          </a:prstGeom>
          <a:noFill/>
          <a:ln w="216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IE" altLang="en-US"/>
          </a:p>
        </p:txBody>
      </p:sp>
      <p:pic>
        <p:nvPicPr>
          <p:cNvPr id="5125" name="Picture 4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559550"/>
            <a:ext cx="9144000" cy="292100"/>
          </a:xfrm>
          <a:prstGeom prst="rect">
            <a:avLst/>
          </a:prstGeom>
          <a:noFill/>
          <a:ln w="21600">
            <a:noFill/>
            <a:round/>
            <a:headEnd/>
            <a:tailEnd/>
          </a:ln>
          <a:effectLst/>
        </p:spPr>
      </p:pic>
      <p:sp>
        <p:nvSpPr>
          <p:cNvPr id="512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563" y="1874838"/>
            <a:ext cx="8685212" cy="4478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Redigera dispositionstextens format</a:t>
            </a:r>
          </a:p>
          <a:p>
            <a:pPr lvl="1"/>
            <a:r>
              <a:rPr lang="en-GB" altLang="en-US" smtClean="0"/>
              <a:t>Andra dispositionsnivån</a:t>
            </a:r>
          </a:p>
          <a:p>
            <a:pPr lvl="2"/>
            <a:r>
              <a:rPr lang="en-GB" altLang="en-US" smtClean="0"/>
              <a:t>Tredje dispositionsnivån</a:t>
            </a:r>
          </a:p>
          <a:p>
            <a:pPr lvl="3"/>
            <a:r>
              <a:rPr lang="en-GB" altLang="en-US" smtClean="0"/>
              <a:t>Fjärde dispositionsnivån</a:t>
            </a:r>
          </a:p>
          <a:p>
            <a:pPr lvl="4"/>
            <a:r>
              <a:rPr lang="en-GB" altLang="en-US" smtClean="0"/>
              <a:t>Femte dispositionsnivån</a:t>
            </a:r>
          </a:p>
          <a:p>
            <a:pPr lvl="4"/>
            <a:r>
              <a:rPr lang="en-GB" altLang="en-US" smtClean="0"/>
              <a:t>Sjätte dispositionsnivån</a:t>
            </a:r>
          </a:p>
          <a:p>
            <a:pPr lvl="4"/>
            <a:r>
              <a:rPr lang="en-GB" altLang="en-US" smtClean="0"/>
              <a:t>Sjunde dispositionsnivån</a:t>
            </a:r>
          </a:p>
          <a:p>
            <a:pPr lvl="4"/>
            <a:r>
              <a:rPr lang="en-GB" altLang="en-US" smtClean="0"/>
              <a:t>Åttonde dispositionsnivån</a:t>
            </a:r>
          </a:p>
          <a:p>
            <a:pPr lvl="4"/>
            <a:r>
              <a:rPr lang="en-GB" altLang="en-US" smtClean="0"/>
              <a:t>Nionde dispositionsnivån</a:t>
            </a:r>
          </a:p>
        </p:txBody>
      </p:sp>
      <p:sp>
        <p:nvSpPr>
          <p:cNvPr id="51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82563" y="606425"/>
            <a:ext cx="8685212" cy="420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Rubriktextens format</a:t>
            </a:r>
          </a:p>
        </p:txBody>
      </p:sp>
      <p:sp>
        <p:nvSpPr>
          <p:cNvPr id="2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182563" y="6537325"/>
            <a:ext cx="404812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sz="1200" b="1">
                <a:cs typeface="Arial" charset="0"/>
              </a:defRPr>
            </a:lvl1pPr>
          </a:lstStyle>
          <a:p>
            <a:fld id="{2B8F5B68-1536-4FE5-9237-49E3DE8CEFC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1554163" y="6537325"/>
            <a:ext cx="59420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800">
                <a:latin typeface="Arial" panose="020B0604020202020204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/>
          </p:nvPr>
        </p:nvSpPr>
        <p:spPr bwMode="auto">
          <a:xfrm>
            <a:off x="550863" y="6537325"/>
            <a:ext cx="10017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</a:tabLst>
              <a:defRPr sz="800">
                <a:latin typeface="Arial" panose="020B0604020202020204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sldNum="0" hdr="0"/>
  <p:txStyles>
    <p:titleStyle>
      <a:lvl1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2pPr>
      <a:lvl3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3pPr>
      <a:lvl4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4pPr>
      <a:lvl5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5pPr>
      <a:lvl6pPr marL="25146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6pPr>
      <a:lvl7pPr marL="29718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7pPr>
      <a:lvl8pPr marL="34290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8pPr>
      <a:lvl9pPr marL="38862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9pPr>
    </p:titleStyle>
    <p:bodyStyle>
      <a:lvl1pPr marL="171450" indent="-171450" algn="l" defTabSz="449263" rtl="0" eaLnBrk="0" fontAlgn="base" hangingPunct="0">
        <a:spcBef>
          <a:spcPts val="1000"/>
        </a:spcBef>
        <a:spcAft>
          <a:spcPct val="0"/>
        </a:spcAft>
        <a:buClr>
          <a:srgbClr val="000000"/>
        </a:buClr>
        <a:buSzPct val="100000"/>
        <a:buFont typeface="Wingdings" pitchFamily="2" charset="2"/>
        <a:buChar char=""/>
        <a:defRPr sz="1600">
          <a:solidFill>
            <a:srgbClr val="000000"/>
          </a:solidFill>
          <a:latin typeface="+mn-lt"/>
          <a:ea typeface="+mn-ea"/>
          <a:cs typeface="+mn-cs"/>
        </a:defRPr>
      </a:lvl1pPr>
      <a:lvl2pPr marL="508000" indent="-161925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1600">
          <a:solidFill>
            <a:srgbClr val="000000"/>
          </a:solidFill>
          <a:latin typeface="+mn-lt"/>
          <a:ea typeface="+mn-ea"/>
        </a:defRPr>
      </a:lvl2pPr>
      <a:lvl3pPr marL="854075" indent="-1714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600">
          <a:solidFill>
            <a:srgbClr val="000000"/>
          </a:solidFill>
          <a:latin typeface="+mn-lt"/>
          <a:ea typeface="+mn-ea"/>
        </a:defRPr>
      </a:lvl3pPr>
      <a:lvl4pPr marL="1201738" indent="-173038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1600">
          <a:solidFill>
            <a:srgbClr val="FFFFFF"/>
          </a:solidFill>
          <a:latin typeface="+mn-lt"/>
          <a:ea typeface="+mn-ea"/>
        </a:defRPr>
      </a:lvl4pPr>
      <a:lvl5pPr marL="15382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charset="0"/>
        <a:buChar char="»"/>
        <a:defRPr sz="1600">
          <a:solidFill>
            <a:srgbClr val="FFFFFF"/>
          </a:solidFill>
          <a:latin typeface="+mn-lt"/>
          <a:ea typeface="+mn-ea"/>
        </a:defRPr>
      </a:lvl5pPr>
      <a:lvl6pPr marL="19954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6pPr>
      <a:lvl7pPr marL="24526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7pPr>
      <a:lvl8pPr marL="29098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8pPr>
      <a:lvl9pPr marL="33670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1"/>
          <p:cNvSpPr>
            <a:spLocks noChangeShapeType="1"/>
          </p:cNvSpPr>
          <p:nvPr/>
        </p:nvSpPr>
        <p:spPr bwMode="auto">
          <a:xfrm>
            <a:off x="274638" y="549275"/>
            <a:ext cx="859472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6147" name="Picture 2" descr="R120_G137_B251-20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280400" y="227013"/>
            <a:ext cx="588963" cy="236537"/>
          </a:xfrm>
          <a:prstGeom prst="rect">
            <a:avLst/>
          </a:prstGeom>
          <a:noFill/>
          <a:ln w="21600">
            <a:noFill/>
            <a:round/>
            <a:headEnd/>
            <a:tailEnd/>
          </a:ln>
          <a:effectLst/>
        </p:spPr>
      </p:pic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182563" y="136525"/>
            <a:ext cx="7769225" cy="366713"/>
          </a:xfrm>
          <a:prstGeom prst="rect">
            <a:avLst/>
          </a:prstGeom>
          <a:noFill/>
          <a:ln w="216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IE" altLang="en-US"/>
          </a:p>
        </p:txBody>
      </p:sp>
      <p:sp>
        <p:nvSpPr>
          <p:cNvPr id="614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563" y="1874838"/>
            <a:ext cx="8685212" cy="4478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Redigera dispositionstextens format</a:t>
            </a:r>
          </a:p>
          <a:p>
            <a:pPr lvl="1"/>
            <a:r>
              <a:rPr lang="en-GB" altLang="en-US" smtClean="0"/>
              <a:t>Andra dispositionsnivån</a:t>
            </a:r>
          </a:p>
          <a:p>
            <a:pPr lvl="2"/>
            <a:r>
              <a:rPr lang="en-GB" altLang="en-US" smtClean="0"/>
              <a:t>Tredje dispositionsnivån</a:t>
            </a:r>
          </a:p>
          <a:p>
            <a:pPr lvl="3"/>
            <a:r>
              <a:rPr lang="en-GB" altLang="en-US" smtClean="0"/>
              <a:t>Fjärde dispositionsnivån</a:t>
            </a:r>
          </a:p>
          <a:p>
            <a:pPr lvl="4"/>
            <a:r>
              <a:rPr lang="en-GB" altLang="en-US" smtClean="0"/>
              <a:t>Femte dispositionsnivån</a:t>
            </a:r>
          </a:p>
          <a:p>
            <a:pPr lvl="4"/>
            <a:r>
              <a:rPr lang="en-GB" altLang="en-US" smtClean="0"/>
              <a:t>Sjätte dispositionsnivån</a:t>
            </a:r>
          </a:p>
          <a:p>
            <a:pPr lvl="4"/>
            <a:r>
              <a:rPr lang="en-GB" altLang="en-US" smtClean="0"/>
              <a:t>Sjunde dispositionsnivån</a:t>
            </a:r>
          </a:p>
          <a:p>
            <a:pPr lvl="4"/>
            <a:r>
              <a:rPr lang="en-GB" altLang="en-US" smtClean="0"/>
              <a:t>Åttonde dispositionsnivån</a:t>
            </a:r>
          </a:p>
          <a:p>
            <a:pPr lvl="4"/>
            <a:r>
              <a:rPr lang="en-GB" altLang="en-US" smtClean="0"/>
              <a:t>Nionde dispositionsnivån</a:t>
            </a:r>
          </a:p>
        </p:txBody>
      </p:sp>
      <p:sp>
        <p:nvSpPr>
          <p:cNvPr id="615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82563" y="606425"/>
            <a:ext cx="8685212" cy="420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Rubriktextens format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182563" y="6537325"/>
            <a:ext cx="404812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sz="1200" b="1">
                <a:cs typeface="Arial" charset="0"/>
              </a:defRPr>
            </a:lvl1pPr>
          </a:lstStyle>
          <a:p>
            <a:fld id="{334AF452-094E-4B80-960A-A9465B63505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1554163" y="6537325"/>
            <a:ext cx="59420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800">
                <a:latin typeface="Arial" panose="020B0604020202020204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550863" y="6537325"/>
            <a:ext cx="10017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</a:tabLst>
              <a:defRPr sz="800">
                <a:latin typeface="Arial" panose="020B0604020202020204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hf sldNum="0" hdr="0"/>
  <p:txStyles>
    <p:titleStyle>
      <a:lvl1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2pPr>
      <a:lvl3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3pPr>
      <a:lvl4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4pPr>
      <a:lvl5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5pPr>
      <a:lvl6pPr marL="25146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6pPr>
      <a:lvl7pPr marL="29718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7pPr>
      <a:lvl8pPr marL="34290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8pPr>
      <a:lvl9pPr marL="38862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9pPr>
    </p:titleStyle>
    <p:bodyStyle>
      <a:lvl1pPr marL="171450" indent="-171450" algn="l" defTabSz="449263" rtl="0" eaLnBrk="0" fontAlgn="base" hangingPunct="0">
        <a:spcBef>
          <a:spcPts val="1000"/>
        </a:spcBef>
        <a:spcAft>
          <a:spcPct val="0"/>
        </a:spcAft>
        <a:buClr>
          <a:srgbClr val="000000"/>
        </a:buClr>
        <a:buSzPct val="100000"/>
        <a:buFont typeface="Wingdings" pitchFamily="2" charset="2"/>
        <a:buChar char=""/>
        <a:defRPr sz="1600">
          <a:solidFill>
            <a:srgbClr val="000000"/>
          </a:solidFill>
          <a:latin typeface="+mn-lt"/>
          <a:ea typeface="+mn-ea"/>
          <a:cs typeface="+mn-cs"/>
        </a:defRPr>
      </a:lvl1pPr>
      <a:lvl2pPr marL="508000" indent="-161925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1600">
          <a:solidFill>
            <a:srgbClr val="000000"/>
          </a:solidFill>
          <a:latin typeface="+mn-lt"/>
          <a:ea typeface="+mn-ea"/>
        </a:defRPr>
      </a:lvl2pPr>
      <a:lvl3pPr marL="854075" indent="-1714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600">
          <a:solidFill>
            <a:srgbClr val="000000"/>
          </a:solidFill>
          <a:latin typeface="+mn-lt"/>
          <a:ea typeface="+mn-ea"/>
        </a:defRPr>
      </a:lvl3pPr>
      <a:lvl4pPr marL="1201738" indent="-173038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1600">
          <a:solidFill>
            <a:srgbClr val="FFFFFF"/>
          </a:solidFill>
          <a:latin typeface="+mn-lt"/>
          <a:ea typeface="+mn-ea"/>
        </a:defRPr>
      </a:lvl4pPr>
      <a:lvl5pPr marL="15382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charset="0"/>
        <a:buChar char="»"/>
        <a:defRPr sz="1600">
          <a:solidFill>
            <a:srgbClr val="FFFFFF"/>
          </a:solidFill>
          <a:latin typeface="+mn-lt"/>
          <a:ea typeface="+mn-ea"/>
        </a:defRPr>
      </a:lvl5pPr>
      <a:lvl6pPr marL="19954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6pPr>
      <a:lvl7pPr marL="24526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7pPr>
      <a:lvl8pPr marL="29098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8pPr>
      <a:lvl9pPr marL="33670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1"/>
          <p:cNvSpPr>
            <a:spLocks noChangeShapeType="1"/>
          </p:cNvSpPr>
          <p:nvPr/>
        </p:nvSpPr>
        <p:spPr bwMode="auto">
          <a:xfrm>
            <a:off x="274638" y="549275"/>
            <a:ext cx="859472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7171" name="Picture 2" descr="R120_G137_B251-20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280400" y="227013"/>
            <a:ext cx="588963" cy="236537"/>
          </a:xfrm>
          <a:prstGeom prst="rect">
            <a:avLst/>
          </a:prstGeom>
          <a:noFill/>
          <a:ln w="21600">
            <a:noFill/>
            <a:round/>
            <a:headEnd/>
            <a:tailEnd/>
          </a:ln>
          <a:effectLst/>
        </p:spPr>
      </p:pic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182563" y="136525"/>
            <a:ext cx="7769225" cy="366713"/>
          </a:xfrm>
          <a:prstGeom prst="rect">
            <a:avLst/>
          </a:prstGeom>
          <a:noFill/>
          <a:ln w="216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IE" altLang="en-US"/>
          </a:p>
        </p:txBody>
      </p:sp>
      <p:pic>
        <p:nvPicPr>
          <p:cNvPr id="7173" name="Picture 4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559550"/>
            <a:ext cx="9144000" cy="292100"/>
          </a:xfrm>
          <a:prstGeom prst="rect">
            <a:avLst/>
          </a:prstGeom>
          <a:noFill/>
          <a:ln w="21600">
            <a:noFill/>
            <a:round/>
            <a:headEnd/>
            <a:tailEnd/>
          </a:ln>
          <a:effectLst/>
        </p:spPr>
      </p:pic>
      <p:sp>
        <p:nvSpPr>
          <p:cNvPr id="7174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563" y="1874838"/>
            <a:ext cx="8685212" cy="4478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Redigera dispositionstextens format</a:t>
            </a:r>
          </a:p>
          <a:p>
            <a:pPr lvl="1"/>
            <a:r>
              <a:rPr lang="en-GB" altLang="en-US" smtClean="0"/>
              <a:t>Andra dispositionsnivån</a:t>
            </a:r>
          </a:p>
          <a:p>
            <a:pPr lvl="2"/>
            <a:r>
              <a:rPr lang="en-GB" altLang="en-US" smtClean="0"/>
              <a:t>Tredje dispositionsnivån</a:t>
            </a:r>
          </a:p>
          <a:p>
            <a:pPr lvl="3"/>
            <a:r>
              <a:rPr lang="en-GB" altLang="en-US" smtClean="0"/>
              <a:t>Fjärde dispositionsnivån</a:t>
            </a:r>
          </a:p>
          <a:p>
            <a:pPr lvl="4"/>
            <a:r>
              <a:rPr lang="en-GB" altLang="en-US" smtClean="0"/>
              <a:t>Femte dispositionsnivån</a:t>
            </a:r>
          </a:p>
          <a:p>
            <a:pPr lvl="4"/>
            <a:r>
              <a:rPr lang="en-GB" altLang="en-US" smtClean="0"/>
              <a:t>Sjätte dispositionsnivån</a:t>
            </a:r>
          </a:p>
          <a:p>
            <a:pPr lvl="4"/>
            <a:r>
              <a:rPr lang="en-GB" altLang="en-US" smtClean="0"/>
              <a:t>Sjunde dispositionsnivån</a:t>
            </a:r>
          </a:p>
          <a:p>
            <a:pPr lvl="4"/>
            <a:r>
              <a:rPr lang="en-GB" altLang="en-US" smtClean="0"/>
              <a:t>Åttonde dispositionsnivån</a:t>
            </a:r>
          </a:p>
          <a:p>
            <a:pPr lvl="4"/>
            <a:r>
              <a:rPr lang="en-GB" altLang="en-US" smtClean="0"/>
              <a:t>Nionde dispositionsnivån</a:t>
            </a:r>
          </a:p>
        </p:txBody>
      </p:sp>
      <p:sp>
        <p:nvSpPr>
          <p:cNvPr id="717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82563" y="606425"/>
            <a:ext cx="8685212" cy="420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Rubriktextens format</a:t>
            </a:r>
          </a:p>
        </p:txBody>
      </p:sp>
      <p:sp>
        <p:nvSpPr>
          <p:cNvPr id="2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1554163" y="6537325"/>
            <a:ext cx="59420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800">
                <a:latin typeface="Arial" panose="020B0604020202020204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550863" y="6537325"/>
            <a:ext cx="10017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</a:tabLst>
              <a:defRPr sz="800">
                <a:latin typeface="Arial" panose="020B0604020202020204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hf sldNum="0" hdr="0"/>
  <p:txStyles>
    <p:titleStyle>
      <a:lvl1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2pPr>
      <a:lvl3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3pPr>
      <a:lvl4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4pPr>
      <a:lvl5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5pPr>
      <a:lvl6pPr marL="25146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6pPr>
      <a:lvl7pPr marL="29718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7pPr>
      <a:lvl8pPr marL="34290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8pPr>
      <a:lvl9pPr marL="38862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9pPr>
    </p:titleStyle>
    <p:bodyStyle>
      <a:lvl1pPr marL="171450" indent="-171450" algn="l" defTabSz="449263" rtl="0" eaLnBrk="0" fontAlgn="base" hangingPunct="0">
        <a:spcBef>
          <a:spcPts val="1000"/>
        </a:spcBef>
        <a:spcAft>
          <a:spcPct val="0"/>
        </a:spcAft>
        <a:buClr>
          <a:srgbClr val="000000"/>
        </a:buClr>
        <a:buSzPct val="100000"/>
        <a:buFont typeface="Wingdings" pitchFamily="2" charset="2"/>
        <a:buChar char=""/>
        <a:defRPr sz="1600">
          <a:solidFill>
            <a:srgbClr val="000000"/>
          </a:solidFill>
          <a:latin typeface="+mn-lt"/>
          <a:ea typeface="+mn-ea"/>
          <a:cs typeface="+mn-cs"/>
        </a:defRPr>
      </a:lvl1pPr>
      <a:lvl2pPr marL="508000" indent="-161925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1600">
          <a:solidFill>
            <a:srgbClr val="000000"/>
          </a:solidFill>
          <a:latin typeface="+mn-lt"/>
          <a:ea typeface="+mn-ea"/>
        </a:defRPr>
      </a:lvl2pPr>
      <a:lvl3pPr marL="854075" indent="-1714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600">
          <a:solidFill>
            <a:srgbClr val="000000"/>
          </a:solidFill>
          <a:latin typeface="+mn-lt"/>
          <a:ea typeface="+mn-ea"/>
        </a:defRPr>
      </a:lvl3pPr>
      <a:lvl4pPr marL="1201738" indent="-173038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1600">
          <a:solidFill>
            <a:srgbClr val="FFFFFF"/>
          </a:solidFill>
          <a:latin typeface="+mn-lt"/>
          <a:ea typeface="+mn-ea"/>
        </a:defRPr>
      </a:lvl4pPr>
      <a:lvl5pPr marL="15382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charset="0"/>
        <a:buChar char="»"/>
        <a:defRPr sz="1600">
          <a:solidFill>
            <a:srgbClr val="FFFFFF"/>
          </a:solidFill>
          <a:latin typeface="+mn-lt"/>
          <a:ea typeface="+mn-ea"/>
        </a:defRPr>
      </a:lvl5pPr>
      <a:lvl6pPr marL="19954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6pPr>
      <a:lvl7pPr marL="24526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7pPr>
      <a:lvl8pPr marL="29098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8pPr>
      <a:lvl9pPr marL="33670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1"/>
          <p:cNvSpPr>
            <a:spLocks noChangeShapeType="1"/>
          </p:cNvSpPr>
          <p:nvPr/>
        </p:nvSpPr>
        <p:spPr bwMode="auto">
          <a:xfrm>
            <a:off x="274638" y="549275"/>
            <a:ext cx="859472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195" name="Picture 2" descr="R120_G137_B251-20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280400" y="227013"/>
            <a:ext cx="588963" cy="236537"/>
          </a:xfrm>
          <a:prstGeom prst="rect">
            <a:avLst/>
          </a:prstGeom>
          <a:noFill/>
          <a:ln w="21600">
            <a:noFill/>
            <a:round/>
            <a:headEnd/>
            <a:tailEnd/>
          </a:ln>
          <a:effectLst/>
        </p:spPr>
      </p:pic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182563" y="136525"/>
            <a:ext cx="7769225" cy="366713"/>
          </a:xfrm>
          <a:prstGeom prst="rect">
            <a:avLst/>
          </a:prstGeom>
          <a:noFill/>
          <a:ln w="216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IE" altLang="en-US"/>
          </a:p>
        </p:txBody>
      </p:sp>
      <p:pic>
        <p:nvPicPr>
          <p:cNvPr id="8197" name="Picture 4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559550"/>
            <a:ext cx="9144000" cy="292100"/>
          </a:xfrm>
          <a:prstGeom prst="rect">
            <a:avLst/>
          </a:prstGeom>
          <a:noFill/>
          <a:ln w="21600">
            <a:noFill/>
            <a:round/>
            <a:headEnd/>
            <a:tailEnd/>
          </a:ln>
          <a:effectLst/>
        </p:spPr>
      </p:pic>
      <p:sp>
        <p:nvSpPr>
          <p:cNvPr id="819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563" y="1874838"/>
            <a:ext cx="8685212" cy="4478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Redigera dispositionstextens format</a:t>
            </a:r>
          </a:p>
          <a:p>
            <a:pPr lvl="1"/>
            <a:r>
              <a:rPr lang="en-GB" altLang="en-US" smtClean="0"/>
              <a:t>Andra dispositionsnivån</a:t>
            </a:r>
          </a:p>
          <a:p>
            <a:pPr lvl="2"/>
            <a:r>
              <a:rPr lang="en-GB" altLang="en-US" smtClean="0"/>
              <a:t>Tredje dispositionsnivån</a:t>
            </a:r>
          </a:p>
          <a:p>
            <a:pPr lvl="3"/>
            <a:r>
              <a:rPr lang="en-GB" altLang="en-US" smtClean="0"/>
              <a:t>Fjärde dispositionsnivån</a:t>
            </a:r>
          </a:p>
          <a:p>
            <a:pPr lvl="4"/>
            <a:r>
              <a:rPr lang="en-GB" altLang="en-US" smtClean="0"/>
              <a:t>Femte dispositionsnivån</a:t>
            </a:r>
          </a:p>
          <a:p>
            <a:pPr lvl="4"/>
            <a:r>
              <a:rPr lang="en-GB" altLang="en-US" smtClean="0"/>
              <a:t>Sjätte dispositionsnivån</a:t>
            </a:r>
          </a:p>
          <a:p>
            <a:pPr lvl="4"/>
            <a:r>
              <a:rPr lang="en-GB" altLang="en-US" smtClean="0"/>
              <a:t>Sjunde dispositionsnivån</a:t>
            </a:r>
          </a:p>
          <a:p>
            <a:pPr lvl="4"/>
            <a:r>
              <a:rPr lang="en-GB" altLang="en-US" smtClean="0"/>
              <a:t>Åttonde dispositionsnivån</a:t>
            </a:r>
          </a:p>
          <a:p>
            <a:pPr lvl="4"/>
            <a:r>
              <a:rPr lang="en-GB" altLang="en-US" smtClean="0"/>
              <a:t>Nionde dispositionsnivån</a:t>
            </a:r>
          </a:p>
        </p:txBody>
      </p:sp>
      <p:sp>
        <p:nvSpPr>
          <p:cNvPr id="819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82563" y="606425"/>
            <a:ext cx="8685212" cy="420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Rubriktextens format</a:t>
            </a:r>
          </a:p>
        </p:txBody>
      </p:sp>
      <p:sp>
        <p:nvSpPr>
          <p:cNvPr id="2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182563" y="6537325"/>
            <a:ext cx="404812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sz="1200" b="1">
                <a:cs typeface="Arial" charset="0"/>
              </a:defRPr>
            </a:lvl1pPr>
          </a:lstStyle>
          <a:p>
            <a:fld id="{03D736BF-4C64-4608-8685-AE09C4C18B6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1554163" y="6537325"/>
            <a:ext cx="59420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800">
                <a:latin typeface="Arial" panose="020B0604020202020204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dt"/>
          </p:nvPr>
        </p:nvSpPr>
        <p:spPr bwMode="auto">
          <a:xfrm>
            <a:off x="550863" y="6537325"/>
            <a:ext cx="10017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</a:tabLst>
              <a:defRPr sz="800">
                <a:latin typeface="Arial" panose="020B0604020202020204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sldNum="0" hdr="0"/>
  <p:txStyles>
    <p:titleStyle>
      <a:lvl1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2pPr>
      <a:lvl3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3pPr>
      <a:lvl4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4pPr>
      <a:lvl5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5pPr>
      <a:lvl6pPr marL="25146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6pPr>
      <a:lvl7pPr marL="29718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7pPr>
      <a:lvl8pPr marL="34290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8pPr>
      <a:lvl9pPr marL="38862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9pPr>
    </p:titleStyle>
    <p:bodyStyle>
      <a:lvl1pPr marL="171450" indent="-171450" algn="l" defTabSz="449263" rtl="0" eaLnBrk="0" fontAlgn="base" hangingPunct="0">
        <a:spcBef>
          <a:spcPts val="1000"/>
        </a:spcBef>
        <a:spcAft>
          <a:spcPct val="0"/>
        </a:spcAft>
        <a:buClr>
          <a:srgbClr val="000000"/>
        </a:buClr>
        <a:buSzPct val="100000"/>
        <a:buFont typeface="Wingdings" pitchFamily="2" charset="2"/>
        <a:buChar char=""/>
        <a:defRPr sz="1600">
          <a:solidFill>
            <a:srgbClr val="000000"/>
          </a:solidFill>
          <a:latin typeface="+mn-lt"/>
          <a:ea typeface="+mn-ea"/>
          <a:cs typeface="+mn-cs"/>
        </a:defRPr>
      </a:lvl1pPr>
      <a:lvl2pPr marL="508000" indent="-161925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1600">
          <a:solidFill>
            <a:srgbClr val="000000"/>
          </a:solidFill>
          <a:latin typeface="+mn-lt"/>
          <a:ea typeface="+mn-ea"/>
        </a:defRPr>
      </a:lvl2pPr>
      <a:lvl3pPr marL="854075" indent="-1714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600">
          <a:solidFill>
            <a:srgbClr val="000000"/>
          </a:solidFill>
          <a:latin typeface="+mn-lt"/>
          <a:ea typeface="+mn-ea"/>
        </a:defRPr>
      </a:lvl3pPr>
      <a:lvl4pPr marL="1201738" indent="-173038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1600">
          <a:solidFill>
            <a:srgbClr val="FFFFFF"/>
          </a:solidFill>
          <a:latin typeface="+mn-lt"/>
          <a:ea typeface="+mn-ea"/>
        </a:defRPr>
      </a:lvl4pPr>
      <a:lvl5pPr marL="15382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charset="0"/>
        <a:buChar char="»"/>
        <a:defRPr sz="1600">
          <a:solidFill>
            <a:srgbClr val="FFFFFF"/>
          </a:solidFill>
          <a:latin typeface="+mn-lt"/>
          <a:ea typeface="+mn-ea"/>
        </a:defRPr>
      </a:lvl5pPr>
      <a:lvl6pPr marL="19954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6pPr>
      <a:lvl7pPr marL="24526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7pPr>
      <a:lvl8pPr marL="29098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8pPr>
      <a:lvl9pPr marL="33670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1"/>
          <p:cNvSpPr>
            <a:spLocks noChangeShapeType="1"/>
          </p:cNvSpPr>
          <p:nvPr/>
        </p:nvSpPr>
        <p:spPr bwMode="auto">
          <a:xfrm>
            <a:off x="274638" y="549275"/>
            <a:ext cx="859472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9219" name="Picture 2" descr="R120_G137_B251-20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280400" y="227013"/>
            <a:ext cx="588963" cy="236537"/>
          </a:xfrm>
          <a:prstGeom prst="rect">
            <a:avLst/>
          </a:prstGeom>
          <a:noFill/>
          <a:ln w="21600">
            <a:noFill/>
            <a:round/>
            <a:headEnd/>
            <a:tailEnd/>
          </a:ln>
          <a:effectLst/>
        </p:spPr>
      </p:pic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182563" y="136525"/>
            <a:ext cx="7769225" cy="366713"/>
          </a:xfrm>
          <a:prstGeom prst="rect">
            <a:avLst/>
          </a:prstGeom>
          <a:noFill/>
          <a:ln w="216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IE" altLang="en-US"/>
          </a:p>
        </p:txBody>
      </p:sp>
      <p:sp>
        <p:nvSpPr>
          <p:cNvPr id="922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563" y="1874838"/>
            <a:ext cx="8685212" cy="4478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Redigera dispositionstextens format</a:t>
            </a:r>
          </a:p>
          <a:p>
            <a:pPr lvl="1"/>
            <a:r>
              <a:rPr lang="en-GB" altLang="en-US" smtClean="0"/>
              <a:t>Andra dispositionsnivån</a:t>
            </a:r>
          </a:p>
          <a:p>
            <a:pPr lvl="2"/>
            <a:r>
              <a:rPr lang="en-GB" altLang="en-US" smtClean="0"/>
              <a:t>Tredje dispositionsnivån</a:t>
            </a:r>
          </a:p>
          <a:p>
            <a:pPr lvl="3"/>
            <a:r>
              <a:rPr lang="en-GB" altLang="en-US" smtClean="0"/>
              <a:t>Fjärde dispositionsnivån</a:t>
            </a:r>
          </a:p>
          <a:p>
            <a:pPr lvl="4"/>
            <a:r>
              <a:rPr lang="en-GB" altLang="en-US" smtClean="0"/>
              <a:t>Femte dispositionsnivån</a:t>
            </a:r>
          </a:p>
          <a:p>
            <a:pPr lvl="4"/>
            <a:r>
              <a:rPr lang="en-GB" altLang="en-US" smtClean="0"/>
              <a:t>Sjätte dispositionsnivån</a:t>
            </a:r>
          </a:p>
          <a:p>
            <a:pPr lvl="4"/>
            <a:r>
              <a:rPr lang="en-GB" altLang="en-US" smtClean="0"/>
              <a:t>Sjunde dispositionsnivån</a:t>
            </a:r>
          </a:p>
          <a:p>
            <a:pPr lvl="4"/>
            <a:r>
              <a:rPr lang="en-GB" altLang="en-US" smtClean="0"/>
              <a:t>Åttonde dispositionsnivån</a:t>
            </a:r>
          </a:p>
          <a:p>
            <a:pPr lvl="4"/>
            <a:r>
              <a:rPr lang="en-GB" altLang="en-US" smtClean="0"/>
              <a:t>Nionde dispositionsnivån</a:t>
            </a:r>
          </a:p>
        </p:txBody>
      </p:sp>
      <p:sp>
        <p:nvSpPr>
          <p:cNvPr id="922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82563" y="606425"/>
            <a:ext cx="8685212" cy="420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Rubriktextens format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182563" y="6537325"/>
            <a:ext cx="404812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sz="1200" b="1">
                <a:cs typeface="Arial" charset="0"/>
              </a:defRPr>
            </a:lvl1pPr>
          </a:lstStyle>
          <a:p>
            <a:fld id="{C9625ABD-E5AA-4940-AB5E-9A34D824BBD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1554163" y="6537325"/>
            <a:ext cx="59420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800">
                <a:latin typeface="Arial" panose="020B0604020202020204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IBM Confidential</a:t>
            </a: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550863" y="6537325"/>
            <a:ext cx="10017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</a:tabLst>
              <a:defRPr sz="800">
                <a:latin typeface="Arial" panose="020B0604020202020204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August 22,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hf sldNum="0" hdr="0"/>
  <p:txStyles>
    <p:titleStyle>
      <a:lvl1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2pPr>
      <a:lvl3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3pPr>
      <a:lvl4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4pPr>
      <a:lvl5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5pPr>
      <a:lvl6pPr marL="25146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6pPr>
      <a:lvl7pPr marL="29718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7pPr>
      <a:lvl8pPr marL="34290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8pPr>
      <a:lvl9pPr marL="38862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7889FB"/>
          </a:solidFill>
          <a:latin typeface="Arial" pitchFamily="34" charset="0"/>
          <a:ea typeface="MS Gothic" pitchFamily="49" charset="-128"/>
        </a:defRPr>
      </a:lvl9pPr>
    </p:titleStyle>
    <p:bodyStyle>
      <a:lvl1pPr marL="171450" indent="-171450" algn="l" defTabSz="449263" rtl="0" eaLnBrk="0" fontAlgn="base" hangingPunct="0">
        <a:spcBef>
          <a:spcPts val="1000"/>
        </a:spcBef>
        <a:spcAft>
          <a:spcPct val="0"/>
        </a:spcAft>
        <a:buClr>
          <a:srgbClr val="000000"/>
        </a:buClr>
        <a:buSzPct val="100000"/>
        <a:buFont typeface="Wingdings" pitchFamily="2" charset="2"/>
        <a:buChar char=""/>
        <a:defRPr sz="1600">
          <a:solidFill>
            <a:srgbClr val="000000"/>
          </a:solidFill>
          <a:latin typeface="+mn-lt"/>
          <a:ea typeface="+mn-ea"/>
          <a:cs typeface="+mn-cs"/>
        </a:defRPr>
      </a:lvl1pPr>
      <a:lvl2pPr marL="508000" indent="-161925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1600">
          <a:solidFill>
            <a:srgbClr val="000000"/>
          </a:solidFill>
          <a:latin typeface="+mn-lt"/>
          <a:ea typeface="+mn-ea"/>
        </a:defRPr>
      </a:lvl2pPr>
      <a:lvl3pPr marL="854075" indent="-1714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600">
          <a:solidFill>
            <a:srgbClr val="000000"/>
          </a:solidFill>
          <a:latin typeface="+mn-lt"/>
          <a:ea typeface="+mn-ea"/>
        </a:defRPr>
      </a:lvl3pPr>
      <a:lvl4pPr marL="1201738" indent="-173038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1600">
          <a:solidFill>
            <a:srgbClr val="FFFFFF"/>
          </a:solidFill>
          <a:latin typeface="+mn-lt"/>
          <a:ea typeface="+mn-ea"/>
        </a:defRPr>
      </a:lvl4pPr>
      <a:lvl5pPr marL="15382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charset="0"/>
        <a:buChar char="»"/>
        <a:defRPr sz="1600">
          <a:solidFill>
            <a:srgbClr val="FFFFFF"/>
          </a:solidFill>
          <a:latin typeface="+mn-lt"/>
          <a:ea typeface="+mn-ea"/>
        </a:defRPr>
      </a:lvl5pPr>
      <a:lvl6pPr marL="19954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6pPr>
      <a:lvl7pPr marL="24526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7pPr>
      <a:lvl8pPr marL="29098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8pPr>
      <a:lvl9pPr marL="3367088" indent="-161925" algn="l" defTabSz="449263" rtl="0" eaLnBrk="0" fontAlgn="base" hangingPunct="0">
        <a:spcBef>
          <a:spcPts val="400"/>
        </a:spcBef>
        <a:spcAft>
          <a:spcPct val="0"/>
        </a:spcAft>
        <a:buClr>
          <a:srgbClr val="FFFFFF"/>
        </a:buClr>
        <a:buSzPct val="100000"/>
        <a:buFont typeface="Arial" pitchFamily="34" charset="0"/>
        <a:buChar char="»"/>
        <a:defRPr sz="16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5.jpeg"/><Relationship Id="rId18" Type="http://schemas.openxmlformats.org/officeDocument/2006/relationships/image" Target="../media/image20.jpeg"/><Relationship Id="rId26" Type="http://schemas.openxmlformats.org/officeDocument/2006/relationships/image" Target="../media/image28.png"/><Relationship Id="rId39" Type="http://schemas.openxmlformats.org/officeDocument/2006/relationships/image" Target="../media/image41.png"/><Relationship Id="rId21" Type="http://schemas.openxmlformats.org/officeDocument/2006/relationships/image" Target="../media/image23.jpeg"/><Relationship Id="rId34" Type="http://schemas.openxmlformats.org/officeDocument/2006/relationships/image" Target="../media/image36.png"/><Relationship Id="rId42" Type="http://schemas.openxmlformats.org/officeDocument/2006/relationships/image" Target="../media/image44.jpeg"/><Relationship Id="rId47" Type="http://schemas.openxmlformats.org/officeDocument/2006/relationships/image" Target="../media/image49.png"/><Relationship Id="rId50" Type="http://schemas.openxmlformats.org/officeDocument/2006/relationships/image" Target="../media/image52.jpeg"/><Relationship Id="rId55" Type="http://schemas.openxmlformats.org/officeDocument/2006/relationships/image" Target="../media/image57.png"/><Relationship Id="rId63" Type="http://schemas.openxmlformats.org/officeDocument/2006/relationships/image" Target="../media/image65.jpeg"/><Relationship Id="rId68" Type="http://schemas.openxmlformats.org/officeDocument/2006/relationships/image" Target="../media/image70.png"/><Relationship Id="rId7" Type="http://schemas.openxmlformats.org/officeDocument/2006/relationships/image" Target="../media/image9.jpeg"/><Relationship Id="rId71" Type="http://schemas.openxmlformats.org/officeDocument/2006/relationships/image" Target="../media/image73.jpeg"/><Relationship Id="rId2" Type="http://schemas.openxmlformats.org/officeDocument/2006/relationships/image" Target="../media/image4.png"/><Relationship Id="rId16" Type="http://schemas.openxmlformats.org/officeDocument/2006/relationships/image" Target="../media/image18.jpeg"/><Relationship Id="rId29" Type="http://schemas.openxmlformats.org/officeDocument/2006/relationships/image" Target="../media/image31.png"/><Relationship Id="rId11" Type="http://schemas.openxmlformats.org/officeDocument/2006/relationships/image" Target="../media/image13.png"/><Relationship Id="rId24" Type="http://schemas.openxmlformats.org/officeDocument/2006/relationships/image" Target="../media/image26.jpeg"/><Relationship Id="rId32" Type="http://schemas.openxmlformats.org/officeDocument/2006/relationships/image" Target="../media/image34.jpeg"/><Relationship Id="rId37" Type="http://schemas.openxmlformats.org/officeDocument/2006/relationships/image" Target="../media/image39.png"/><Relationship Id="rId40" Type="http://schemas.openxmlformats.org/officeDocument/2006/relationships/image" Target="../media/image42.jpeg"/><Relationship Id="rId45" Type="http://schemas.openxmlformats.org/officeDocument/2006/relationships/image" Target="../media/image47.png"/><Relationship Id="rId53" Type="http://schemas.openxmlformats.org/officeDocument/2006/relationships/image" Target="../media/image55.png"/><Relationship Id="rId58" Type="http://schemas.openxmlformats.org/officeDocument/2006/relationships/image" Target="../media/image60.png"/><Relationship Id="rId66" Type="http://schemas.openxmlformats.org/officeDocument/2006/relationships/image" Target="../media/image68.png"/><Relationship Id="rId74" Type="http://schemas.openxmlformats.org/officeDocument/2006/relationships/image" Target="../media/image76.png"/><Relationship Id="rId5" Type="http://schemas.openxmlformats.org/officeDocument/2006/relationships/image" Target="../media/image7.jpeg"/><Relationship Id="rId15" Type="http://schemas.openxmlformats.org/officeDocument/2006/relationships/image" Target="../media/image17.jpeg"/><Relationship Id="rId23" Type="http://schemas.openxmlformats.org/officeDocument/2006/relationships/image" Target="../media/image25.jpeg"/><Relationship Id="rId28" Type="http://schemas.openxmlformats.org/officeDocument/2006/relationships/image" Target="../media/image30.png"/><Relationship Id="rId36" Type="http://schemas.openxmlformats.org/officeDocument/2006/relationships/image" Target="../media/image38.png"/><Relationship Id="rId49" Type="http://schemas.openxmlformats.org/officeDocument/2006/relationships/image" Target="../media/image51.jpeg"/><Relationship Id="rId57" Type="http://schemas.openxmlformats.org/officeDocument/2006/relationships/image" Target="../media/image59.jpeg"/><Relationship Id="rId61" Type="http://schemas.openxmlformats.org/officeDocument/2006/relationships/image" Target="../media/image63.jpeg"/><Relationship Id="rId10" Type="http://schemas.openxmlformats.org/officeDocument/2006/relationships/image" Target="../media/image12.png"/><Relationship Id="rId19" Type="http://schemas.openxmlformats.org/officeDocument/2006/relationships/image" Target="../media/image21.jpeg"/><Relationship Id="rId31" Type="http://schemas.openxmlformats.org/officeDocument/2006/relationships/image" Target="../media/image33.png"/><Relationship Id="rId44" Type="http://schemas.openxmlformats.org/officeDocument/2006/relationships/image" Target="../media/image46.jpeg"/><Relationship Id="rId52" Type="http://schemas.openxmlformats.org/officeDocument/2006/relationships/image" Target="../media/image54.jpeg"/><Relationship Id="rId60" Type="http://schemas.openxmlformats.org/officeDocument/2006/relationships/image" Target="../media/image62.png"/><Relationship Id="rId65" Type="http://schemas.openxmlformats.org/officeDocument/2006/relationships/image" Target="../media/image67.jpeg"/><Relationship Id="rId73" Type="http://schemas.openxmlformats.org/officeDocument/2006/relationships/image" Target="../media/image75.png"/><Relationship Id="rId4" Type="http://schemas.openxmlformats.org/officeDocument/2006/relationships/image" Target="../media/image6.jpeg"/><Relationship Id="rId9" Type="http://schemas.openxmlformats.org/officeDocument/2006/relationships/image" Target="../media/image11.jpeg"/><Relationship Id="rId14" Type="http://schemas.openxmlformats.org/officeDocument/2006/relationships/image" Target="../media/image16.jpeg"/><Relationship Id="rId22" Type="http://schemas.openxmlformats.org/officeDocument/2006/relationships/image" Target="../media/image24.jpeg"/><Relationship Id="rId27" Type="http://schemas.openxmlformats.org/officeDocument/2006/relationships/image" Target="../media/image29.png"/><Relationship Id="rId30" Type="http://schemas.openxmlformats.org/officeDocument/2006/relationships/image" Target="../media/image32.png"/><Relationship Id="rId35" Type="http://schemas.openxmlformats.org/officeDocument/2006/relationships/image" Target="../media/image37.png"/><Relationship Id="rId43" Type="http://schemas.openxmlformats.org/officeDocument/2006/relationships/image" Target="../media/image45.png"/><Relationship Id="rId48" Type="http://schemas.openxmlformats.org/officeDocument/2006/relationships/image" Target="../media/image50.jpeg"/><Relationship Id="rId56" Type="http://schemas.openxmlformats.org/officeDocument/2006/relationships/image" Target="../media/image58.png"/><Relationship Id="rId64" Type="http://schemas.openxmlformats.org/officeDocument/2006/relationships/image" Target="../media/image66.png"/><Relationship Id="rId69" Type="http://schemas.openxmlformats.org/officeDocument/2006/relationships/image" Target="../media/image71.jpeg"/><Relationship Id="rId8" Type="http://schemas.openxmlformats.org/officeDocument/2006/relationships/image" Target="../media/image10.jpeg"/><Relationship Id="rId51" Type="http://schemas.openxmlformats.org/officeDocument/2006/relationships/image" Target="../media/image53.jpeg"/><Relationship Id="rId72" Type="http://schemas.openxmlformats.org/officeDocument/2006/relationships/image" Target="../media/image74.png"/><Relationship Id="rId3" Type="http://schemas.openxmlformats.org/officeDocument/2006/relationships/image" Target="../media/image5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5" Type="http://schemas.openxmlformats.org/officeDocument/2006/relationships/image" Target="../media/image27.png"/><Relationship Id="rId33" Type="http://schemas.openxmlformats.org/officeDocument/2006/relationships/image" Target="../media/image35.png"/><Relationship Id="rId38" Type="http://schemas.openxmlformats.org/officeDocument/2006/relationships/image" Target="../media/image40.png"/><Relationship Id="rId46" Type="http://schemas.openxmlformats.org/officeDocument/2006/relationships/image" Target="../media/image48.png"/><Relationship Id="rId59" Type="http://schemas.openxmlformats.org/officeDocument/2006/relationships/image" Target="../media/image61.jpeg"/><Relationship Id="rId67" Type="http://schemas.openxmlformats.org/officeDocument/2006/relationships/image" Target="../media/image69.jpeg"/><Relationship Id="rId20" Type="http://schemas.openxmlformats.org/officeDocument/2006/relationships/image" Target="../media/image22.jpeg"/><Relationship Id="rId41" Type="http://schemas.openxmlformats.org/officeDocument/2006/relationships/image" Target="../media/image43.png"/><Relationship Id="rId54" Type="http://schemas.openxmlformats.org/officeDocument/2006/relationships/image" Target="../media/image56.jpeg"/><Relationship Id="rId62" Type="http://schemas.openxmlformats.org/officeDocument/2006/relationships/image" Target="../media/image64.jpeg"/><Relationship Id="rId70" Type="http://schemas.openxmlformats.org/officeDocument/2006/relationships/image" Target="../media/image72.png"/><Relationship Id="rId75" Type="http://schemas.openxmlformats.org/officeDocument/2006/relationships/image" Target="../media/image77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ecbench.org/jbb2013/results" TargetMode="External"/><Relationship Id="rId2" Type="http://schemas.openxmlformats.org/officeDocument/2006/relationships/hyperlink" Target="http://www.specbench.org/cpu2006/results/" TargetMode="Externa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://www.oracle.com/us/solutions/benchmark/white-papers/siebel-167484.html" TargetMode="External"/><Relationship Id="rId5" Type="http://schemas.openxmlformats.org/officeDocument/2006/relationships/hyperlink" Target="http://www.oracle.com/us/solutions/benchmark/apps-benchmark/results-166922.html" TargetMode="External"/><Relationship Id="rId4" Type="http://schemas.openxmlformats.org/officeDocument/2006/relationships/hyperlink" Target="http://www.specbench.org/jEnterprise2010/results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8.emf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428596" y="2000240"/>
            <a:ext cx="8459787" cy="1970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lnSpc>
                <a:spcPct val="90000"/>
              </a:lnSpc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400" b="1" dirty="0" smtClean="0">
                <a:cs typeface="Arial" charset="0"/>
              </a:rPr>
              <a:t>Open Hardware</a:t>
            </a:r>
          </a:p>
          <a:p>
            <a:pPr algn="ctr" eaLnBrk="1" hangingPunct="1">
              <a:lnSpc>
                <a:spcPct val="90000"/>
              </a:lnSpc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en-US" sz="4400" b="1" dirty="0" smtClean="0">
                <a:cs typeface="Arial" charset="0"/>
              </a:rPr>
              <a:t>для</a:t>
            </a:r>
            <a:endParaRPr lang="en-US" altLang="en-US" sz="4400" b="1" dirty="0" smtClean="0">
              <a:cs typeface="Arial" charset="0"/>
            </a:endParaRPr>
          </a:p>
          <a:p>
            <a:pPr algn="ctr" eaLnBrk="1" hangingPunct="1">
              <a:lnSpc>
                <a:spcPct val="90000"/>
              </a:lnSpc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400" b="1" dirty="0" smtClean="0">
                <a:cs typeface="Arial" charset="0"/>
              </a:rPr>
              <a:t>Open Source</a:t>
            </a:r>
            <a:endParaRPr lang="sv-SE" altLang="en-US" sz="4400" b="1" dirty="0" smtClean="0"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07504" y="1052736"/>
            <a:ext cx="9036496" cy="50228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85750" indent="-285750" eaLnBrk="1" hangingPunct="1">
              <a:spcBef>
                <a:spcPts val="1250"/>
              </a:spcBef>
              <a:spcAft>
                <a:spcPts val="12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en-US" sz="1800" b="1" dirty="0" smtClean="0">
                <a:solidFill>
                  <a:schemeClr val="tx1"/>
                </a:solidFill>
                <a:cs typeface="Arial" charset="0"/>
              </a:rPr>
              <a:t>Открытость платформы</a:t>
            </a:r>
            <a:r>
              <a:rPr lang="en-US" altLang="en-US" sz="1800" b="1" dirty="0" smtClean="0">
                <a:solidFill>
                  <a:schemeClr val="tx1"/>
                </a:solidFill>
                <a:cs typeface="Arial" charset="0"/>
              </a:rPr>
              <a:t>: </a:t>
            </a:r>
            <a:r>
              <a:rPr lang="en-US" altLang="en-US" sz="1800" dirty="0" smtClean="0">
                <a:cs typeface="Arial" charset="0"/>
              </a:rPr>
              <a:t>OEM &amp; </a:t>
            </a:r>
            <a:r>
              <a:rPr lang="en-US" altLang="en-US" sz="1800" dirty="0" err="1" smtClean="0">
                <a:cs typeface="Arial" charset="0"/>
              </a:rPr>
              <a:t>OpenPOWER</a:t>
            </a:r>
            <a:endParaRPr lang="ru-RU" altLang="en-US" sz="1800" dirty="0" smtClean="0">
              <a:cs typeface="Arial" charset="0"/>
            </a:endParaRPr>
          </a:p>
          <a:p>
            <a:pPr marL="285750" indent="-285750" eaLnBrk="1" hangingPunct="1">
              <a:spcBef>
                <a:spcPts val="1250"/>
              </a:spcBef>
              <a:spcAft>
                <a:spcPts val="12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en-US" sz="1800" b="1" dirty="0" smtClean="0">
                <a:cs typeface="Arial" charset="0"/>
              </a:rPr>
              <a:t>Технологическое лидерство </a:t>
            </a:r>
            <a:r>
              <a:rPr lang="en-US" altLang="en-US" sz="1800" b="1" dirty="0" smtClean="0">
                <a:cs typeface="Arial" charset="0"/>
              </a:rPr>
              <a:t>POWER:</a:t>
            </a:r>
            <a:r>
              <a:rPr lang="en-US" altLang="en-US" sz="1800" dirty="0" smtClean="0">
                <a:cs typeface="Arial" charset="0"/>
              </a:rPr>
              <a:t> </a:t>
            </a:r>
            <a:r>
              <a:rPr lang="ru-RU" altLang="en-US" sz="1800" dirty="0" smtClean="0">
                <a:cs typeface="Arial" charset="0"/>
              </a:rPr>
              <a:t>производительность на ядро </a:t>
            </a:r>
            <a:r>
              <a:rPr lang="en-US" altLang="en-US" sz="1800" dirty="0" smtClean="0">
                <a:cs typeface="Arial" charset="0"/>
              </a:rPr>
              <a:t>&gt;</a:t>
            </a:r>
            <a:r>
              <a:rPr lang="ru-RU" altLang="en-US" sz="1800" dirty="0" smtClean="0">
                <a:cs typeface="Arial" charset="0"/>
              </a:rPr>
              <a:t> в </a:t>
            </a:r>
            <a:r>
              <a:rPr lang="en-US" altLang="en-US" sz="1800" dirty="0" smtClean="0">
                <a:cs typeface="Arial" charset="0"/>
              </a:rPr>
              <a:t>2-4  </a:t>
            </a:r>
            <a:r>
              <a:rPr lang="ru-RU" altLang="en-US" sz="1800" dirty="0" smtClean="0">
                <a:cs typeface="Arial" charset="0"/>
              </a:rPr>
              <a:t>раза</a:t>
            </a:r>
          </a:p>
          <a:p>
            <a:pPr marL="285750" indent="-285750" eaLnBrk="1" hangingPunct="1">
              <a:spcBef>
                <a:spcPts val="1250"/>
              </a:spcBef>
              <a:spcAft>
                <a:spcPts val="12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en-US" sz="1800" b="1" dirty="0" smtClean="0">
                <a:solidFill>
                  <a:schemeClr val="tx1"/>
                </a:solidFill>
                <a:cs typeface="Arial" charset="0"/>
              </a:rPr>
              <a:t>Экономия на лицензиях</a:t>
            </a:r>
            <a:r>
              <a:rPr lang="ru-RU" altLang="en-US" sz="1800" dirty="0" smtClean="0">
                <a:solidFill>
                  <a:schemeClr val="tx1"/>
                </a:solidFill>
                <a:cs typeface="Arial" charset="0"/>
              </a:rPr>
              <a:t>, </a:t>
            </a:r>
            <a:r>
              <a:rPr lang="ru-RU" altLang="en-US" sz="1800" dirty="0" smtClean="0">
                <a:cs typeface="Arial" charset="0"/>
              </a:rPr>
              <a:t>которые считаются по ядрам (например, </a:t>
            </a:r>
            <a:r>
              <a:rPr lang="en-US" altLang="en-US" sz="1800" dirty="0" smtClean="0">
                <a:cs typeface="Arial" charset="0"/>
              </a:rPr>
              <a:t>Oracle)</a:t>
            </a:r>
          </a:p>
          <a:p>
            <a:pPr marL="285750" indent="-285750" eaLnBrk="1" hangingPunct="1">
              <a:spcBef>
                <a:spcPts val="1250"/>
              </a:spcBef>
              <a:spcAft>
                <a:spcPts val="12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en-US" sz="1800" b="1" dirty="0">
                <a:cs typeface="Arial" charset="0"/>
              </a:rPr>
              <a:t>Доступность, </a:t>
            </a:r>
            <a:r>
              <a:rPr lang="ru-RU" altLang="en-US" sz="1800" b="1" dirty="0" smtClean="0">
                <a:cs typeface="Arial" charset="0"/>
              </a:rPr>
              <a:t>отказоустойчивость</a:t>
            </a:r>
            <a:r>
              <a:rPr lang="en-US" altLang="en-US" sz="1800" b="1" dirty="0" smtClean="0">
                <a:cs typeface="Arial" charset="0"/>
              </a:rPr>
              <a:t>,</a:t>
            </a:r>
            <a:r>
              <a:rPr lang="ru-RU" altLang="en-US" sz="1800" b="1" dirty="0" smtClean="0">
                <a:cs typeface="Arial" charset="0"/>
              </a:rPr>
              <a:t> надежность</a:t>
            </a:r>
            <a:r>
              <a:rPr lang="en-US" altLang="en-US" sz="1800" b="1" dirty="0" smtClean="0">
                <a:cs typeface="Arial" charset="0"/>
              </a:rPr>
              <a:t>, RAS</a:t>
            </a:r>
            <a:endParaRPr lang="ru-RU" altLang="en-US" sz="1800" dirty="0" smtClean="0">
              <a:cs typeface="Arial" charset="0"/>
            </a:endParaRPr>
          </a:p>
          <a:p>
            <a:pPr marL="285750" indent="-285750" eaLnBrk="1" hangingPunct="1">
              <a:spcBef>
                <a:spcPts val="1250"/>
              </a:spcBef>
              <a:spcAft>
                <a:spcPts val="12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en-US" sz="1800" b="1" dirty="0" smtClean="0">
                <a:cs typeface="Arial" charset="0"/>
              </a:rPr>
              <a:t>Безопасность</a:t>
            </a:r>
          </a:p>
          <a:p>
            <a:pPr marL="285750" indent="-285750" eaLnBrk="1" hangingPunct="1">
              <a:spcBef>
                <a:spcPts val="1250"/>
              </a:spcBef>
              <a:spcAft>
                <a:spcPts val="12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en-US" sz="1800" b="1" dirty="0" smtClean="0">
                <a:cs typeface="Arial" charset="0"/>
              </a:rPr>
              <a:t>Энергопотребление на серверный комплекс</a:t>
            </a:r>
            <a:r>
              <a:rPr lang="en-US" altLang="en-US" sz="1800" b="1" dirty="0" smtClean="0">
                <a:cs typeface="Arial" charset="0"/>
              </a:rPr>
              <a:t>: </a:t>
            </a:r>
            <a:r>
              <a:rPr lang="en-US" altLang="en-US" sz="1800" dirty="0" smtClean="0">
                <a:cs typeface="Arial" charset="0"/>
              </a:rPr>
              <a:t>&lt;</a:t>
            </a:r>
            <a:r>
              <a:rPr lang="ru-RU" altLang="en-US" sz="1800" dirty="0" smtClean="0">
                <a:cs typeface="Arial" charset="0"/>
              </a:rPr>
              <a:t> в 1,5 раза, при этом, в 2 раза производительнее </a:t>
            </a:r>
            <a:r>
              <a:rPr lang="ru-RU" altLang="en-US" sz="1800" b="1" dirty="0" smtClean="0">
                <a:solidFill>
                  <a:schemeClr val="tx1"/>
                </a:solidFill>
                <a:cs typeface="Arial" charset="0"/>
              </a:rPr>
              <a:t>=</a:t>
            </a:r>
            <a:r>
              <a:rPr lang="en-US" altLang="en-US" sz="1800" b="1" dirty="0" smtClean="0">
                <a:solidFill>
                  <a:schemeClr val="tx1"/>
                </a:solidFill>
                <a:cs typeface="Arial" charset="0"/>
              </a:rPr>
              <a:t>&gt;</a:t>
            </a:r>
            <a:r>
              <a:rPr lang="ru-RU" altLang="en-US" sz="1800" b="1" dirty="0" smtClean="0">
                <a:solidFill>
                  <a:schemeClr val="tx1"/>
                </a:solidFill>
                <a:cs typeface="Arial" charset="0"/>
              </a:rPr>
              <a:t> экономия на электричестве</a:t>
            </a:r>
          </a:p>
          <a:p>
            <a:pPr marL="285750" indent="-285750" eaLnBrk="1" hangingPunct="1">
              <a:spcBef>
                <a:spcPts val="1250"/>
              </a:spcBef>
              <a:spcAft>
                <a:spcPts val="12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en-US" sz="1800" b="1" dirty="0" smtClean="0">
                <a:solidFill>
                  <a:schemeClr val="tx1"/>
                </a:solidFill>
                <a:cs typeface="Arial" charset="0"/>
              </a:rPr>
              <a:t>Меньшее количество физических серверов</a:t>
            </a:r>
            <a:r>
              <a:rPr lang="en-US" altLang="en-US" sz="1800" b="1" dirty="0" smtClean="0">
                <a:solidFill>
                  <a:schemeClr val="tx1"/>
                </a:solidFill>
                <a:cs typeface="Arial" charset="0"/>
              </a:rPr>
              <a:t> =&gt;</a:t>
            </a:r>
            <a:r>
              <a:rPr lang="ru-RU" altLang="en-US" sz="1800" b="1" dirty="0" smtClean="0">
                <a:solidFill>
                  <a:schemeClr val="tx1"/>
                </a:solidFill>
                <a:cs typeface="Arial" charset="0"/>
              </a:rPr>
              <a:t> ниже </a:t>
            </a:r>
            <a:r>
              <a:rPr lang="en-US" altLang="en-US" sz="1800" b="1" dirty="0" smtClean="0">
                <a:solidFill>
                  <a:schemeClr val="tx1"/>
                </a:solidFill>
                <a:cs typeface="Arial" charset="0"/>
              </a:rPr>
              <a:t>OPEX</a:t>
            </a:r>
            <a:endParaRPr lang="ru-RU" altLang="en-US" sz="1800" b="1" dirty="0" smtClean="0">
              <a:solidFill>
                <a:schemeClr val="tx1"/>
              </a:solidFill>
              <a:cs typeface="Arial" charset="0"/>
            </a:endParaRPr>
          </a:p>
          <a:p>
            <a:pPr marL="285750" indent="-285750" eaLnBrk="1" hangingPunct="1">
              <a:spcBef>
                <a:spcPts val="1250"/>
              </a:spcBef>
              <a:spcAft>
                <a:spcPts val="12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en-US" sz="1800" b="1" dirty="0" smtClean="0">
                <a:solidFill>
                  <a:schemeClr val="tx1"/>
                </a:solidFill>
                <a:cs typeface="Arial" charset="0"/>
              </a:rPr>
              <a:t>Сохранение инвестиций</a:t>
            </a:r>
            <a:r>
              <a:rPr lang="en-US" altLang="en-US" sz="1800" b="1" dirty="0" smtClean="0">
                <a:solidFill>
                  <a:schemeClr val="tx1"/>
                </a:solidFill>
                <a:cs typeface="Arial" charset="0"/>
              </a:rPr>
              <a:t>/ roadmap</a:t>
            </a:r>
            <a:endParaRPr lang="ru-RU" altLang="en-US" sz="1800" b="1" dirty="0" smtClean="0">
              <a:solidFill>
                <a:schemeClr val="tx1"/>
              </a:solidFill>
              <a:cs typeface="Arial" charset="0"/>
            </a:endParaRPr>
          </a:p>
          <a:p>
            <a:pPr eaLnBrk="1" hangingPunct="1">
              <a:spcBef>
                <a:spcPts val="1250"/>
              </a:spcBef>
              <a:spcAft>
                <a:spcPts val="1200"/>
              </a:spcAft>
              <a:buClr>
                <a:srgbClr val="000000"/>
              </a:buClr>
              <a:buSzPct val="10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sz="1800" dirty="0">
              <a:cs typeface="Arial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1520" y="55563"/>
            <a:ext cx="8685213" cy="420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altLang="en-US" b="1" dirty="0" smtClean="0">
                <a:solidFill>
                  <a:srgbClr val="0070C0"/>
                </a:solidFill>
                <a:cs typeface="Arial" charset="0"/>
              </a:rPr>
              <a:t>Преимущества </a:t>
            </a:r>
            <a:r>
              <a:rPr lang="en-US" altLang="en-US" b="1" dirty="0" smtClean="0">
                <a:solidFill>
                  <a:srgbClr val="0070C0"/>
                </a:solidFill>
                <a:cs typeface="Arial" charset="0"/>
              </a:rPr>
              <a:t>POWER</a:t>
            </a:r>
            <a:endParaRPr lang="en-US" altLang="en-US" b="1" dirty="0">
              <a:solidFill>
                <a:srgbClr val="0070C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02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9" y="908720"/>
            <a:ext cx="8424936" cy="5616624"/>
          </a:xfrm>
          <a:ln>
            <a:noFill/>
          </a:ln>
        </p:spPr>
        <p:txBody>
          <a:bodyPr/>
          <a:lstStyle/>
          <a:p>
            <a:r>
              <a:rPr lang="ru-RU" sz="2000" b="1" dirty="0"/>
              <a:t>О</a:t>
            </a:r>
            <a:r>
              <a:rPr lang="ru-RU" sz="2000" b="1" dirty="0" smtClean="0"/>
              <a:t>ткрытое </a:t>
            </a:r>
            <a:r>
              <a:rPr lang="ru-RU" sz="2000" b="1" dirty="0"/>
              <a:t>техническое </a:t>
            </a:r>
            <a:r>
              <a:rPr lang="ru-RU" sz="2000" b="1" dirty="0" smtClean="0"/>
              <a:t>сообщество</a:t>
            </a:r>
            <a:r>
              <a:rPr lang="ru-RU" sz="2000" dirty="0" smtClean="0"/>
              <a:t>, члены которого используют программное и аппаратное обеспечение P</a:t>
            </a:r>
            <a:r>
              <a:rPr lang="en-US" sz="2000" dirty="0" smtClean="0"/>
              <a:t>OWER</a:t>
            </a:r>
            <a:r>
              <a:rPr lang="ru-RU" sz="2000" dirty="0" smtClean="0"/>
              <a:t> для открытой разработки</a:t>
            </a:r>
            <a:r>
              <a:rPr lang="en-US" sz="2000" dirty="0" smtClean="0"/>
              <a:t> (</a:t>
            </a:r>
            <a:r>
              <a:rPr lang="ru-RU" sz="2000" dirty="0" smtClean="0"/>
              <a:t>сейчас </a:t>
            </a:r>
            <a:r>
              <a:rPr lang="en-US" sz="2000" dirty="0" smtClean="0"/>
              <a:t>84 </a:t>
            </a:r>
            <a:r>
              <a:rPr lang="ru-RU" sz="2000" dirty="0" smtClean="0"/>
              <a:t>члена и 7 рабочих групп). </a:t>
            </a:r>
          </a:p>
          <a:p>
            <a:pPr marL="0" indent="0">
              <a:buNone/>
            </a:pPr>
            <a:endParaRPr lang="ru-RU" sz="2000" dirty="0" smtClean="0"/>
          </a:p>
          <a:p>
            <a:r>
              <a:rPr lang="ru-RU" sz="2000" dirty="0" smtClean="0"/>
              <a:t>Цель </a:t>
            </a:r>
            <a:r>
              <a:rPr lang="ru-RU" sz="2000" dirty="0"/>
              <a:t>консорциума – </a:t>
            </a:r>
            <a:r>
              <a:rPr lang="ru-RU" sz="2000" b="1" dirty="0"/>
              <a:t>создание открытой эко-системы</a:t>
            </a:r>
            <a:r>
              <a:rPr lang="ru-RU" sz="2000" dirty="0"/>
              <a:t> на основе архитектуры </a:t>
            </a:r>
            <a:r>
              <a:rPr lang="ru-RU" sz="2000" dirty="0" smtClean="0"/>
              <a:t>P</a:t>
            </a:r>
            <a:r>
              <a:rPr lang="en-US" sz="2000" dirty="0" smtClean="0"/>
              <a:t>OWER</a:t>
            </a:r>
            <a:r>
              <a:rPr lang="ru-RU" sz="2000" dirty="0" smtClean="0"/>
              <a:t>, </a:t>
            </a:r>
            <a:r>
              <a:rPr lang="ru-RU" sz="2000" dirty="0"/>
              <a:t>обмен экспертизой и т.д. </a:t>
            </a:r>
            <a:endParaRPr lang="ru-RU" sz="2000" dirty="0" smtClean="0"/>
          </a:p>
          <a:p>
            <a:pPr marL="0" indent="0">
              <a:buNone/>
            </a:pPr>
            <a:endParaRPr lang="ru-RU" sz="2000" dirty="0" smtClean="0"/>
          </a:p>
          <a:p>
            <a:r>
              <a:rPr lang="ru-RU" sz="2000" dirty="0" smtClean="0"/>
              <a:t>Следуя </a:t>
            </a:r>
            <a:r>
              <a:rPr lang="ru-RU" sz="2000" dirty="0"/>
              <a:t>стратегии </a:t>
            </a:r>
            <a:r>
              <a:rPr lang="ru-RU" sz="2000" dirty="0" err="1" smtClean="0"/>
              <a:t>OpenP</a:t>
            </a:r>
            <a:r>
              <a:rPr lang="en-US" sz="2000" dirty="0" smtClean="0"/>
              <a:t>OWER</a:t>
            </a:r>
            <a:r>
              <a:rPr lang="ru-RU" sz="2000" dirty="0" smtClean="0"/>
              <a:t>, </a:t>
            </a:r>
            <a:r>
              <a:rPr lang="ru-RU" sz="2000" b="1" dirty="0"/>
              <a:t>IBM опубликованы в открытом доступе: архитектура, детальные технические спецификации и исходные коды BIOS </a:t>
            </a:r>
            <a:r>
              <a:rPr lang="en-US" sz="2000" b="1" dirty="0" smtClean="0"/>
              <a:t>POWER</a:t>
            </a:r>
            <a:r>
              <a:rPr lang="ru-RU" sz="2000" b="1" dirty="0" smtClean="0"/>
              <a:t>8</a:t>
            </a:r>
            <a:r>
              <a:rPr lang="ru-RU" sz="2000" dirty="0" smtClean="0"/>
              <a:t>.</a:t>
            </a:r>
          </a:p>
          <a:p>
            <a:endParaRPr lang="ru-RU" sz="2000" dirty="0" smtClean="0"/>
          </a:p>
          <a:p>
            <a:r>
              <a:rPr lang="ru-RU" sz="2000" b="1" dirty="0"/>
              <a:t>П</a:t>
            </a:r>
            <a:r>
              <a:rPr lang="ru-RU" sz="2000" b="1" dirty="0" smtClean="0"/>
              <a:t>олный </a:t>
            </a:r>
            <a:r>
              <a:rPr lang="ru-RU" sz="2000" b="1" dirty="0"/>
              <a:t>цикл </a:t>
            </a:r>
            <a:r>
              <a:rPr lang="ru-RU" sz="2000" b="1" dirty="0" err="1"/>
              <a:t>импортозамещения</a:t>
            </a:r>
            <a:r>
              <a:rPr lang="ru-RU" sz="2000" dirty="0"/>
              <a:t>, включая </a:t>
            </a:r>
            <a:r>
              <a:rPr lang="ru-RU" sz="2000" dirty="0" smtClean="0"/>
              <a:t>разработку ПО, создание собственного дизайна серверов, производство процессоров, материнских плат и пр. (</a:t>
            </a:r>
            <a:r>
              <a:rPr lang="ru-RU" sz="2000" dirty="0" err="1" smtClean="0"/>
              <a:t>см.следующий</a:t>
            </a:r>
            <a:r>
              <a:rPr lang="ru-RU" sz="2000" dirty="0" smtClean="0"/>
              <a:t> слайд).</a:t>
            </a:r>
            <a:endParaRPr lang="ru-RU" sz="2000" dirty="0"/>
          </a:p>
          <a:p>
            <a:endParaRPr lang="ru-RU" altLang="en-US" sz="2000" dirty="0"/>
          </a:p>
          <a:p>
            <a:pPr defTabSz="914400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ru-RU" altLang="en-US" sz="2000" dirty="0" smtClean="0"/>
          </a:p>
          <a:p>
            <a:pPr marL="0" indent="0" defTabSz="914400">
              <a:lnSpc>
                <a:spcPct val="90000"/>
              </a:lnSpc>
              <a:buNone/>
            </a:pPr>
            <a:endParaRPr lang="ru-RU" altLang="en-US" sz="2000" b="1" dirty="0"/>
          </a:p>
          <a:p>
            <a:pPr marL="0" indent="0" defTabSz="914400">
              <a:lnSpc>
                <a:spcPct val="90000"/>
              </a:lnSpc>
              <a:buNone/>
            </a:pPr>
            <a:endParaRPr lang="en-US" altLang="en-US" sz="2000" b="1" dirty="0" smtClean="0">
              <a:solidFill>
                <a:srgbClr val="FF0000"/>
              </a:solidFill>
            </a:endParaRPr>
          </a:p>
          <a:p>
            <a:pPr marL="304800" indent="-304800" defTabSz="914400">
              <a:lnSpc>
                <a:spcPct val="90000"/>
              </a:lnSpc>
              <a:buFont typeface="Wingdings" pitchFamily="2" charset="2"/>
              <a:buAutoNum type="arabicPeriod"/>
            </a:pPr>
            <a:endParaRPr lang="en-US" altLang="en-US" sz="2000" b="1" dirty="0" smtClean="0"/>
          </a:p>
          <a:p>
            <a:pPr marL="304800" indent="-304800" defTabSz="914400">
              <a:lnSpc>
                <a:spcPct val="90000"/>
              </a:lnSpc>
              <a:buFont typeface="Wingdings" pitchFamily="2" charset="2"/>
              <a:buAutoNum type="arabicPeriod"/>
            </a:pPr>
            <a:endParaRPr lang="en-US" altLang="en-US" sz="2000" b="1" dirty="0" smtClean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51520" y="55563"/>
            <a:ext cx="8685213" cy="420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altLang="en-US" b="1" dirty="0" smtClean="0">
                <a:solidFill>
                  <a:srgbClr val="0070C0"/>
                </a:solidFill>
                <a:cs typeface="Arial" charset="0"/>
              </a:rPr>
              <a:t>Открытость платформы: О</a:t>
            </a:r>
            <a:r>
              <a:rPr lang="en-US" altLang="en-US" b="1" dirty="0" err="1" smtClean="0">
                <a:solidFill>
                  <a:srgbClr val="0070C0"/>
                </a:solidFill>
                <a:cs typeface="Arial" charset="0"/>
              </a:rPr>
              <a:t>penPOWER</a:t>
            </a:r>
            <a:r>
              <a:rPr lang="en-US" altLang="en-US" b="1" dirty="0" smtClean="0">
                <a:solidFill>
                  <a:srgbClr val="0070C0"/>
                </a:solidFill>
                <a:cs typeface="Arial" charset="0"/>
              </a:rPr>
              <a:t> </a:t>
            </a:r>
            <a:endParaRPr lang="en-US" altLang="en-US" b="1" dirty="0">
              <a:solidFill>
                <a:srgbClr val="0070C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580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41EDE91-B4D4-438D-993C-0EE9BD1A9605}" type="slidenum">
              <a:rPr lang="en-US" altLang="ru-RU">
                <a:solidFill>
                  <a:schemeClr val="bg2"/>
                </a:solidFill>
              </a:rPr>
              <a:pPr eaLnBrk="1" hangingPunct="1"/>
              <a:t>4</a:t>
            </a:fld>
            <a:endParaRPr lang="en-US" altLang="ru-RU">
              <a:solidFill>
                <a:schemeClr val="bg2"/>
              </a:solidFill>
            </a:endParaRP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673850" y="6288882"/>
            <a:ext cx="2549078" cy="23495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ru-RU" sz="1200" dirty="0" smtClean="0">
                <a:ea typeface="ＭＳ Ｐゴシック" pitchFamily="34" charset="-128"/>
              </a:rPr>
              <a:t>© 2014 </a:t>
            </a:r>
            <a:r>
              <a:rPr lang="en-US" altLang="ru-RU" sz="1200" dirty="0" err="1" smtClean="0">
                <a:ea typeface="ＭＳ Ｐゴシック" pitchFamily="34" charset="-128"/>
              </a:rPr>
              <a:t>OpenPOWER</a:t>
            </a:r>
            <a:r>
              <a:rPr lang="en-US" altLang="ru-RU" sz="1200" dirty="0" smtClean="0">
                <a:ea typeface="ＭＳ Ｐゴシック" pitchFamily="34" charset="-128"/>
              </a:rPr>
              <a:t> Foundation</a:t>
            </a:r>
            <a:endParaRPr lang="en-US" altLang="ru-RU" sz="1200" dirty="0">
              <a:ea typeface="ＭＳ Ｐゴシック" pitchFamily="34" charset="-128"/>
            </a:endParaRPr>
          </a:p>
        </p:txBody>
      </p:sp>
      <p:pic>
        <p:nvPicPr>
          <p:cNvPr id="7172" name="Picture 448" descr="samsu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66" b="14334"/>
          <a:stretch>
            <a:fillRect/>
          </a:stretch>
        </p:blipFill>
        <p:spPr bwMode="auto">
          <a:xfrm>
            <a:off x="3048000" y="2994025"/>
            <a:ext cx="914400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442" descr="Fwd  OpenPOWER Welcomes Bull   web update with Bull logo   right link to our site   diogo.tempero gmail.com   Gma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648200"/>
            <a:ext cx="7620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466" descr="zte_logo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454275"/>
            <a:ext cx="91440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482" descr="SK-hynix_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667000"/>
            <a:ext cx="9906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452" descr="alter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274" r="3763" b="18213"/>
          <a:stretch>
            <a:fillRect/>
          </a:stretch>
        </p:blipFill>
        <p:spPr bwMode="auto">
          <a:xfrm>
            <a:off x="3048000" y="2438400"/>
            <a:ext cx="852488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450" descr="NVLogo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04" t="1740" r="18182"/>
          <a:stretch>
            <a:fillRect/>
          </a:stretch>
        </p:blipFill>
        <p:spPr bwMode="auto">
          <a:xfrm>
            <a:off x="4005263" y="2514600"/>
            <a:ext cx="56673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345" descr="Imag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078038"/>
            <a:ext cx="1066800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490" descr="IIITB_Logo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419600"/>
            <a:ext cx="6096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0" name="Picture 503" descr="Rackspace logo_No 1 Mgd_color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295400"/>
            <a:ext cx="9842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1" name="Picture 486" descr="CITLOGO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20" t="8708" r="8630" b="5705"/>
          <a:stretch>
            <a:fillRect/>
          </a:stretch>
        </p:blipFill>
        <p:spPr bwMode="auto">
          <a:xfrm>
            <a:off x="7848600" y="3886200"/>
            <a:ext cx="506413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2" name="Picture 496" descr="SICSR_LOGO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867400"/>
            <a:ext cx="914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3" name="Picture 494" descr="Rice Logo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950" y="2906713"/>
            <a:ext cx="7620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4" name="Picture 472" descr="emulex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5814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5" name="Picture 470" descr="Byosoft_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657600"/>
            <a:ext cx="6858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6" name="Picture 464" descr="verisilicon_300DPI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419600"/>
            <a:ext cx="8382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7" name="Picture 462" descr="Huaxun logo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03" t="6607" r="18518" b="9610"/>
          <a:stretch>
            <a:fillRect/>
          </a:stretch>
        </p:blipFill>
        <p:spPr bwMode="auto">
          <a:xfrm>
            <a:off x="5257800" y="5486400"/>
            <a:ext cx="447675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8" name="Picture 460" descr="zoom logo wo borders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37" b="15526"/>
          <a:stretch>
            <a:fillRect/>
          </a:stretch>
        </p:blipFill>
        <p:spPr bwMode="auto">
          <a:xfrm>
            <a:off x="6019800" y="4191000"/>
            <a:ext cx="1066800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9" name="Picture 415" descr="Celestica-Logo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433888"/>
            <a:ext cx="85725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0" name="Picture 401" descr="ANd9GcSvAGqkydN97iZxh67SzO2eJBL6iA9DA32sEJT6H3Qqs83740ax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600200"/>
            <a:ext cx="444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1" name="Picture 318" descr="IITR_Logo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4267200"/>
            <a:ext cx="42862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2" name="Picture 347" descr="ICCS_NTUA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2895600"/>
            <a:ext cx="4206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3" name="Picture 339" descr="Algo-Font-Fix_with_Text-JP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257800"/>
            <a:ext cx="457200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4" name="Shape 54"/>
          <p:cNvPicPr preferRelativeResize="0"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362200"/>
            <a:ext cx="914400" cy="4587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5" name="Shape 63"/>
          <p:cNvPicPr preferRelativeResize="0"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2362200"/>
            <a:ext cx="533400" cy="479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6" name="Shape 48"/>
          <p:cNvPicPr preferRelativeResize="0"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9" t="-3017" r="11365"/>
          <a:stretch>
            <a:fillRect/>
          </a:stretch>
        </p:blipFill>
        <p:spPr bwMode="auto">
          <a:xfrm>
            <a:off x="4572000" y="2819400"/>
            <a:ext cx="609600" cy="4953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7" name="Shape 73"/>
          <p:cNvPicPr preferRelativeResize="0"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981200"/>
            <a:ext cx="685800" cy="2746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98" name="Shape 43"/>
          <p:cNvSpPr>
            <a:spLocks/>
          </p:cNvSpPr>
          <p:nvPr/>
        </p:nvSpPr>
        <p:spPr bwMode="auto">
          <a:xfrm>
            <a:off x="152400" y="1752600"/>
            <a:ext cx="7010400" cy="4572000"/>
          </a:xfrm>
          <a:prstGeom prst="flowChartConnector">
            <a:avLst/>
          </a:prstGeom>
          <a:noFill/>
          <a:ln w="19050">
            <a:solidFill>
              <a:srgbClr val="000000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25" tIns="91425" rIns="91425" bIns="91425" anchor="ctr"/>
          <a:lstStyle>
            <a:lvl1pPr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buFont typeface="Arial" pitchFamily="34" charset="0"/>
              <a:buNone/>
            </a:pPr>
            <a:endParaRPr lang="ru-RU" altLang="ru-RU" sz="1400">
              <a:solidFill>
                <a:srgbClr val="000000"/>
              </a:solidFill>
              <a:sym typeface="Arial" pitchFamily="34" charset="0"/>
            </a:endParaRPr>
          </a:p>
        </p:txBody>
      </p:sp>
      <p:sp>
        <p:nvSpPr>
          <p:cNvPr id="7200" name="Shape 42"/>
          <p:cNvSpPr>
            <a:spLocks/>
          </p:cNvSpPr>
          <p:nvPr/>
        </p:nvSpPr>
        <p:spPr bwMode="auto">
          <a:xfrm>
            <a:off x="152400" y="3429000"/>
            <a:ext cx="1828800" cy="1371600"/>
          </a:xfrm>
          <a:prstGeom prst="flowChartConnector">
            <a:avLst/>
          </a:prstGeom>
          <a:noFill/>
          <a:ln w="19050">
            <a:solidFill>
              <a:srgbClr val="000000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25" tIns="91425" rIns="91425" bIns="91425"/>
          <a:lstStyle>
            <a:lvl1pPr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buFont typeface="Arial" pitchFamily="34" charset="0"/>
              <a:buNone/>
            </a:pPr>
            <a:endParaRPr lang="ru-RU" altLang="ru-RU" sz="1400">
              <a:solidFill>
                <a:srgbClr val="000000"/>
              </a:solidFill>
              <a:sym typeface="Arial" pitchFamily="34" charset="0"/>
            </a:endParaRPr>
          </a:p>
        </p:txBody>
      </p:sp>
      <p:sp>
        <p:nvSpPr>
          <p:cNvPr id="7201" name="Shape 43"/>
          <p:cNvSpPr>
            <a:spLocks/>
          </p:cNvSpPr>
          <p:nvPr/>
        </p:nvSpPr>
        <p:spPr bwMode="auto">
          <a:xfrm>
            <a:off x="76200" y="533400"/>
            <a:ext cx="9067800" cy="6324600"/>
          </a:xfrm>
          <a:prstGeom prst="flowChartConnector">
            <a:avLst/>
          </a:prstGeom>
          <a:noFill/>
          <a:ln w="19050">
            <a:solidFill>
              <a:srgbClr val="000000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25" tIns="91425" rIns="91425" bIns="91425" anchor="ctr"/>
          <a:lstStyle>
            <a:lvl1pPr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buFont typeface="Arial" pitchFamily="34" charset="0"/>
              <a:buNone/>
            </a:pPr>
            <a:endParaRPr lang="ru-RU" altLang="ru-RU" sz="1400">
              <a:solidFill>
                <a:srgbClr val="000000"/>
              </a:solidFill>
              <a:sym typeface="Arial" pitchFamily="34" charset="0"/>
            </a:endParaRPr>
          </a:p>
        </p:txBody>
      </p:sp>
      <p:sp>
        <p:nvSpPr>
          <p:cNvPr id="7202" name="Shape 44"/>
          <p:cNvSpPr>
            <a:spLocks/>
          </p:cNvSpPr>
          <p:nvPr/>
        </p:nvSpPr>
        <p:spPr bwMode="auto">
          <a:xfrm>
            <a:off x="152400" y="2286000"/>
            <a:ext cx="5867400" cy="3886200"/>
          </a:xfrm>
          <a:prstGeom prst="flowChartConnector">
            <a:avLst/>
          </a:prstGeom>
          <a:noFill/>
          <a:ln w="19050">
            <a:solidFill>
              <a:srgbClr val="000000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25" tIns="91425" rIns="91425" bIns="91425" anchor="ctr"/>
          <a:lstStyle>
            <a:lvl1pPr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buFont typeface="Arial" pitchFamily="34" charset="0"/>
              <a:buNone/>
            </a:pPr>
            <a:endParaRPr lang="ru-RU" altLang="ru-RU" sz="1400">
              <a:solidFill>
                <a:srgbClr val="000000"/>
              </a:solidFill>
              <a:sym typeface="Arial" pitchFamily="34" charset="0"/>
            </a:endParaRPr>
          </a:p>
        </p:txBody>
      </p:sp>
      <p:sp>
        <p:nvSpPr>
          <p:cNvPr id="7203" name="Shape 45"/>
          <p:cNvSpPr>
            <a:spLocks/>
          </p:cNvSpPr>
          <p:nvPr/>
        </p:nvSpPr>
        <p:spPr bwMode="auto">
          <a:xfrm>
            <a:off x="152400" y="3048000"/>
            <a:ext cx="3124200" cy="2133600"/>
          </a:xfrm>
          <a:prstGeom prst="flowChartConnector">
            <a:avLst/>
          </a:prstGeom>
          <a:noFill/>
          <a:ln w="19050">
            <a:solidFill>
              <a:srgbClr val="000000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25" tIns="91425" rIns="91425" bIns="91425"/>
          <a:lstStyle>
            <a:lvl1pPr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buFont typeface="Arial" pitchFamily="34" charset="0"/>
              <a:buNone/>
            </a:pPr>
            <a:endParaRPr lang="ru-RU" altLang="ru-RU" sz="2000" b="1" u="sng">
              <a:solidFill>
                <a:srgbClr val="000000"/>
              </a:solidFill>
              <a:sym typeface="Arial" pitchFamily="34" charset="0"/>
            </a:endParaRPr>
          </a:p>
        </p:txBody>
      </p:sp>
      <p:pic>
        <p:nvPicPr>
          <p:cNvPr id="7204" name="Shape 57"/>
          <p:cNvPicPr preferRelativeResize="0"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962400"/>
            <a:ext cx="685800" cy="371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05" name="Shape 67"/>
          <p:cNvPicPr preferRelativeResize="0"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00" y="3724275"/>
            <a:ext cx="596900" cy="238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06" name="Shape 68"/>
          <p:cNvPicPr preferRelativeResize="0"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505200"/>
            <a:ext cx="595313" cy="238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07" name="Picture 1" descr="ea60_010_030_dwin_1_.bmp"/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429000"/>
            <a:ext cx="866775" cy="24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08" name="Shape 72"/>
          <p:cNvSpPr>
            <a:spLocks noChangeArrowheads="1"/>
          </p:cNvSpPr>
          <p:nvPr/>
        </p:nvSpPr>
        <p:spPr bwMode="auto">
          <a:xfrm>
            <a:off x="2209800" y="533400"/>
            <a:ext cx="2824163" cy="198438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buFont typeface="Arial" pitchFamily="34" charset="0"/>
              <a:buNone/>
            </a:pPr>
            <a:r>
              <a:rPr lang="en-US" altLang="ru-RU" sz="1200" b="1">
                <a:solidFill>
                  <a:srgbClr val="FFFFFF"/>
                </a:solidFill>
                <a:latin typeface="Century Gothic" pitchFamily="34" charset="0"/>
                <a:sym typeface="Arial" pitchFamily="34" charset="0"/>
              </a:rPr>
              <a:t>Implementation / HPC / Research</a:t>
            </a:r>
            <a:endParaRPr lang="en-US" altLang="ru-RU" sz="1200">
              <a:latin typeface="Century Gothic" pitchFamily="34" charset="0"/>
              <a:sym typeface="Arial" pitchFamily="34" charset="0"/>
            </a:endParaRPr>
          </a:p>
        </p:txBody>
      </p:sp>
      <p:pic>
        <p:nvPicPr>
          <p:cNvPr id="7209" name="Picture 312" descr="rtds_logo"/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895600"/>
            <a:ext cx="68580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10" name="Text Box 319"/>
          <p:cNvSpPr txBox="1">
            <a:spLocks noChangeArrowheads="1"/>
          </p:cNvSpPr>
          <p:nvPr/>
        </p:nvSpPr>
        <p:spPr bwMode="auto">
          <a:xfrm>
            <a:off x="2095500" y="6559550"/>
            <a:ext cx="4953000" cy="30480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ru-RU" sz="1200"/>
              <a:t>Complete member list at www.openpowerfoundation.org</a:t>
            </a:r>
          </a:p>
        </p:txBody>
      </p:sp>
      <p:pic>
        <p:nvPicPr>
          <p:cNvPr id="7211" name="Picture 338" descr="Nallatech-logo-with-ISI-text"/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027" t="6087"/>
          <a:stretch>
            <a:fillRect/>
          </a:stretch>
        </p:blipFill>
        <p:spPr bwMode="auto">
          <a:xfrm>
            <a:off x="4038600" y="4973638"/>
            <a:ext cx="129540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12" name="Picture 361" descr="Redis Labs"/>
          <p:cNvPicPr>
            <a:picLocks noChangeAspect="1" noChangeArrowheads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777"/>
          <a:stretch>
            <a:fillRect/>
          </a:stretch>
        </p:blipFill>
        <p:spPr bwMode="auto">
          <a:xfrm>
            <a:off x="3276600" y="1447800"/>
            <a:ext cx="9144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13" name="Picture 367" descr="Numascale_logo"/>
          <p:cNvPicPr>
            <a:picLocks noChangeAspect="1" noChangeArrowheads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5867400"/>
            <a:ext cx="129540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14" name="Picture 376" descr="Logo"/>
          <p:cNvPicPr>
            <a:picLocks noChangeAspect="1" noChangeArrowheads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343400"/>
            <a:ext cx="9144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15" name="Picture 377" descr="PMC"/>
          <p:cNvPicPr>
            <a:picLocks noChangeAspect="1" noChangeArrowheads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667000"/>
            <a:ext cx="609600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16" name="Picture 379" descr="press_photo_09"/>
          <p:cNvPicPr>
            <a:picLocks noChangeAspect="1" noChangeArrowheads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843338"/>
            <a:ext cx="9144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17" name="Picture 383" descr="QLogic_Logo-%281%29"/>
          <p:cNvPicPr>
            <a:picLocks noChangeAspect="1" noChangeArrowheads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429000"/>
            <a:ext cx="6096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18" name="Picture 403" descr="maxeler-technologies-squarelogo-1393470873399"/>
          <p:cNvPicPr>
            <a:picLocks noChangeAspect="1" noChangeArrowheads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638800"/>
            <a:ext cx="762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19" name="Picture 406" descr="unisource"/>
          <p:cNvPicPr>
            <a:picLocks noChangeAspect="1" noChangeArrowheads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2" t="9346"/>
          <a:stretch>
            <a:fillRect/>
          </a:stretch>
        </p:blipFill>
        <p:spPr bwMode="auto">
          <a:xfrm>
            <a:off x="6019800" y="3810000"/>
            <a:ext cx="1077913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20" name="Picture 419" descr="220px-Sandia_National_Laboratories_logo"/>
          <p:cNvPicPr>
            <a:picLocks noChangeAspect="1" noChangeArrowheads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550" y="838200"/>
            <a:ext cx="8826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21" name="Picture 423" descr="logo"/>
          <p:cNvPicPr>
            <a:picLocks noChangeAspect="1" noChangeArrowheads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905000"/>
            <a:ext cx="76200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22" name="Picture 425" descr="Tshinghua-Color-copy"/>
          <p:cNvPicPr>
            <a:picLocks noChangeAspect="1" noChangeArrowheads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6172200"/>
            <a:ext cx="1035050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23" name="Picture 428" descr="University_of_Arkansas_-_Fayetteville_logo"/>
          <p:cNvPicPr>
            <a:picLocks noChangeAspect="1" noChangeArrowheads="1"/>
          </p:cNvPicPr>
          <p:nvPr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5410200"/>
            <a:ext cx="5334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24" name="Picture 430" descr="LLNL-logo"/>
          <p:cNvPicPr>
            <a:picLocks noChangeAspect="1" noChangeArrowheads="1"/>
          </p:cNvPicPr>
          <p:nvPr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838200"/>
            <a:ext cx="1295400" cy="24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25" name="Picture 432" descr="2000px-J%C3%BClich_fz_logo"/>
          <p:cNvPicPr>
            <a:picLocks noChangeAspect="1" noChangeArrowheads="1"/>
          </p:cNvPicPr>
          <p:nvPr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001713"/>
            <a:ext cx="914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26" name="Picture 434" descr="synapse_site_logo"/>
          <p:cNvPicPr>
            <a:picLocks noChangeAspect="1" noChangeArrowheads="1"/>
          </p:cNvPicPr>
          <p:nvPr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886200"/>
            <a:ext cx="762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27" name="Picture 436" descr="Suzhou PowerCore_Logo"/>
          <p:cNvPicPr>
            <a:picLocks noChangeAspect="1" noChangeArrowheads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168775"/>
            <a:ext cx="914400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28" name="Picture 438" descr="tyan-logo-326x92"/>
          <p:cNvPicPr>
            <a:picLocks noChangeAspect="1" noChangeArrowheads="1"/>
          </p:cNvPicPr>
          <p:nvPr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238500"/>
            <a:ext cx="762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29" name="Picture 440" descr="Bluebee logo"/>
          <p:cNvPicPr>
            <a:picLocks noChangeAspect="1" noChangeArrowheads="1"/>
          </p:cNvPicPr>
          <p:nvPr/>
        </p:nvPicPr>
        <p:blipFill>
          <a:blip r:embed="rId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410200"/>
            <a:ext cx="6858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30" name="Picture 444" descr="chelsio-logo"/>
          <p:cNvPicPr>
            <a:picLocks noChangeAspect="1" noChangeArrowheads="1"/>
          </p:cNvPicPr>
          <p:nvPr/>
        </p:nvPicPr>
        <p:blipFill>
          <a:blip r:embed="rId5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783"/>
          <a:stretch>
            <a:fillRect/>
          </a:stretch>
        </p:blipFill>
        <p:spPr bwMode="auto">
          <a:xfrm>
            <a:off x="3429000" y="4572000"/>
            <a:ext cx="838200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31" name="Picture 446" descr="Micron logo_new blue_cmyk"/>
          <p:cNvPicPr>
            <a:picLocks noChangeAspect="1" noChangeArrowheads="1"/>
          </p:cNvPicPr>
          <p:nvPr/>
        </p:nvPicPr>
        <p:blipFill>
          <a:blip r:embed="rId5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191000"/>
            <a:ext cx="9144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32" name="Picture 454" descr="google_logo"/>
          <p:cNvPicPr>
            <a:picLocks noChangeAspect="1" noChangeArrowheads="1"/>
          </p:cNvPicPr>
          <p:nvPr/>
        </p:nvPicPr>
        <p:blipFill>
          <a:blip r:embed="rId5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905000"/>
            <a:ext cx="91440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33" name="Picture 456" descr="创和LOGO"/>
          <p:cNvPicPr>
            <a:picLocks noChangeAspect="1" noChangeArrowheads="1"/>
          </p:cNvPicPr>
          <p:nvPr/>
        </p:nvPicPr>
        <p:blipFill>
          <a:blip r:embed="rId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538" y="4157663"/>
            <a:ext cx="10668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34" name="Picture 458" descr="Inspur logo"/>
          <p:cNvPicPr>
            <a:picLocks noChangeAspect="1" noChangeArrowheads="1"/>
          </p:cNvPicPr>
          <p:nvPr/>
        </p:nvPicPr>
        <p:blipFill>
          <a:blip r:embed="rId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328988"/>
            <a:ext cx="11430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35" name="Picture 468" descr="canonical"/>
          <p:cNvPicPr>
            <a:picLocks noChangeAspect="1" noChangeArrowheads="1"/>
          </p:cNvPicPr>
          <p:nvPr/>
        </p:nvPicPr>
        <p:blipFill>
          <a:blip r:embed="rId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70025"/>
            <a:ext cx="914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36" name="Picture 474" descr="exablaze"/>
          <p:cNvPicPr>
            <a:picLocks noChangeAspect="1" noChangeArrowheads="1"/>
          </p:cNvPicPr>
          <p:nvPr/>
        </p:nvPicPr>
        <p:blipFill>
          <a:blip r:embed="rId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225" y="5249863"/>
            <a:ext cx="1371600" cy="16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37" name="Picture 476" descr="Inphi logo_CMYK"/>
          <p:cNvPicPr>
            <a:picLocks noChangeAspect="1" noChangeArrowheads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505200"/>
            <a:ext cx="762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38" name="Picture 478" descr="Interface_Masters_Logo"/>
          <p:cNvPicPr>
            <a:picLocks noChangeAspect="1" noChangeArrowheads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645025"/>
            <a:ext cx="9144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39" name="Picture 480" descr="Servergy-Logos-vector-art-tag"/>
          <p:cNvPicPr>
            <a:picLocks noChangeAspect="1" noChangeArrowheads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857750"/>
            <a:ext cx="8382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40" name="Picture 484" descr="Xilinx-logo"/>
          <p:cNvPicPr>
            <a:picLocks noChangeAspect="1" noChangeArrowheads="1"/>
          </p:cNvPicPr>
          <p:nvPr/>
        </p:nvPicPr>
        <p:blipFill>
          <a:blip r:embed="rId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962400"/>
            <a:ext cx="914400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41" name="Picture 488" descr="UIUC_logo_small"/>
          <p:cNvPicPr>
            <a:picLocks noChangeAspect="1" noChangeArrowheads="1"/>
          </p:cNvPicPr>
          <p:nvPr/>
        </p:nvPicPr>
        <p:blipFill>
          <a:blip r:embed="rId6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143000"/>
            <a:ext cx="29368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42" name="Picture 492" descr="logo-up-4color"/>
          <p:cNvPicPr>
            <a:picLocks noChangeAspect="1" noChangeArrowheads="1"/>
          </p:cNvPicPr>
          <p:nvPr/>
        </p:nvPicPr>
        <p:blipFill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46338"/>
            <a:ext cx="457200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43" name="Picture 498" descr="memblaze"/>
          <p:cNvPicPr>
            <a:picLocks noChangeAspect="1" noChangeArrowheads="1"/>
          </p:cNvPicPr>
          <p:nvPr/>
        </p:nvPicPr>
        <p:blipFill>
          <a:blip r:embed="rId6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800600"/>
            <a:ext cx="9906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44" name="Picture 500" descr="iit_logo"/>
          <p:cNvPicPr>
            <a:picLocks noChangeAspect="1" noChangeArrowheads="1"/>
          </p:cNvPicPr>
          <p:nvPr/>
        </p:nvPicPr>
        <p:blipFill>
          <a:blip r:embed="rId6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4800600"/>
            <a:ext cx="4572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45" name="Picture 502" descr="avnet"/>
          <p:cNvPicPr>
            <a:picLocks noChangeAspect="1" noChangeArrowheads="1"/>
          </p:cNvPicPr>
          <p:nvPr/>
        </p:nvPicPr>
        <p:blipFill>
          <a:blip r:embed="rId6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262188"/>
            <a:ext cx="914400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46" name="Picture 541" descr="CINECALOGO2008"/>
          <p:cNvPicPr>
            <a:picLocks noChangeAspect="1" noChangeArrowheads="1"/>
          </p:cNvPicPr>
          <p:nvPr/>
        </p:nvPicPr>
        <p:blipFill>
          <a:blip r:embed="rId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429000"/>
            <a:ext cx="3508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47" name="Picture 542" descr="sjtu_logo"/>
          <p:cNvPicPr>
            <a:picLocks noChangeAspect="1" noChangeArrowheads="1"/>
          </p:cNvPicPr>
          <p:nvPr/>
        </p:nvPicPr>
        <p:blipFill>
          <a:blip r:embed="rId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953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48" name="Picture 544" descr="Rechenzentrum Garching"/>
          <p:cNvPicPr>
            <a:picLocks noChangeAspect="1" noChangeArrowheads="1"/>
          </p:cNvPicPr>
          <p:nvPr/>
        </p:nvPicPr>
        <p:blipFill>
          <a:blip r:embed="rId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6" t="9091" r="83562" b="9091"/>
          <a:stretch>
            <a:fillRect/>
          </a:stretch>
        </p:blipFill>
        <p:spPr bwMode="auto">
          <a:xfrm>
            <a:off x="6781800" y="1676400"/>
            <a:ext cx="533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49" name="Picture 546" descr="590px-HGST_CompanyLogo"/>
          <p:cNvPicPr>
            <a:picLocks noChangeAspect="1" noChangeArrowheads="1"/>
          </p:cNvPicPr>
          <p:nvPr/>
        </p:nvPicPr>
        <p:blipFill>
          <a:blip r:embed="rId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5486400"/>
            <a:ext cx="8382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50" name="Picture 548" descr="uo_stacked_facebook_large"/>
          <p:cNvPicPr>
            <a:picLocks noChangeAspect="1" noChangeArrowheads="1"/>
          </p:cNvPicPr>
          <p:nvPr/>
        </p:nvPicPr>
        <p:blipFill>
          <a:blip r:embed="rId7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3581400"/>
            <a:ext cx="3825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51" name="Picture 550" descr="ORNL_1"/>
          <p:cNvPicPr>
            <a:picLocks noChangeAspect="1" noChangeArrowheads="1"/>
          </p:cNvPicPr>
          <p:nvPr/>
        </p:nvPicPr>
        <p:blipFill>
          <a:blip r:embed="rId7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762000"/>
            <a:ext cx="762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52" name="Shape 43"/>
          <p:cNvSpPr>
            <a:spLocks/>
          </p:cNvSpPr>
          <p:nvPr/>
        </p:nvSpPr>
        <p:spPr bwMode="auto">
          <a:xfrm>
            <a:off x="76200" y="1247775"/>
            <a:ext cx="7772400" cy="5181600"/>
          </a:xfrm>
          <a:prstGeom prst="flowChartConnector">
            <a:avLst/>
          </a:prstGeom>
          <a:noFill/>
          <a:ln w="19050">
            <a:solidFill>
              <a:srgbClr val="000000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25" tIns="91425" rIns="91425" bIns="91425" anchor="ctr"/>
          <a:lstStyle>
            <a:lvl1pPr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buFont typeface="Arial" pitchFamily="34" charset="0"/>
              <a:buNone/>
            </a:pPr>
            <a:endParaRPr lang="ru-RU" altLang="ru-RU" sz="1400">
              <a:solidFill>
                <a:srgbClr val="000000"/>
              </a:solidFill>
              <a:sym typeface="Arial" pitchFamily="34" charset="0"/>
            </a:endParaRPr>
          </a:p>
        </p:txBody>
      </p:sp>
      <p:sp>
        <p:nvSpPr>
          <p:cNvPr id="7253" name="Shape 72"/>
          <p:cNvSpPr>
            <a:spLocks noChangeArrowheads="1"/>
          </p:cNvSpPr>
          <p:nvPr/>
        </p:nvSpPr>
        <p:spPr bwMode="auto">
          <a:xfrm>
            <a:off x="1676400" y="1447800"/>
            <a:ext cx="1295400" cy="185738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buFont typeface="Arial" pitchFamily="34" charset="0"/>
              <a:buNone/>
            </a:pPr>
            <a:r>
              <a:rPr lang="en-US" altLang="ru-RU" sz="1200" b="1">
                <a:solidFill>
                  <a:srgbClr val="FFFFFF"/>
                </a:solidFill>
                <a:latin typeface="Century Gothic" pitchFamily="34" charset="0"/>
                <a:sym typeface="Arial" pitchFamily="34" charset="0"/>
              </a:rPr>
              <a:t>Software</a:t>
            </a:r>
            <a:endParaRPr lang="en-US" altLang="ru-RU" sz="1200">
              <a:latin typeface="Century Gothic" pitchFamily="34" charset="0"/>
              <a:sym typeface="Arial" pitchFamily="34" charset="0"/>
            </a:endParaRPr>
          </a:p>
        </p:txBody>
      </p:sp>
      <p:sp>
        <p:nvSpPr>
          <p:cNvPr id="7254" name="Shape 72"/>
          <p:cNvSpPr>
            <a:spLocks noChangeArrowheads="1"/>
          </p:cNvSpPr>
          <p:nvPr/>
        </p:nvSpPr>
        <p:spPr bwMode="auto">
          <a:xfrm>
            <a:off x="990600" y="1905000"/>
            <a:ext cx="1803400" cy="185738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buFont typeface="Arial" pitchFamily="34" charset="0"/>
              <a:buNone/>
            </a:pPr>
            <a:r>
              <a:rPr lang="en-US" altLang="ru-RU" sz="1200" b="1">
                <a:solidFill>
                  <a:srgbClr val="FFFFFF"/>
                </a:solidFill>
                <a:latin typeface="Century Gothic" pitchFamily="34" charset="0"/>
                <a:sym typeface="Arial" pitchFamily="34" charset="0"/>
              </a:rPr>
              <a:t>System / Integration</a:t>
            </a:r>
            <a:endParaRPr lang="en-US" altLang="ru-RU" sz="1200">
              <a:latin typeface="Century Gothic" pitchFamily="34" charset="0"/>
              <a:sym typeface="Arial" pitchFamily="34" charset="0"/>
            </a:endParaRPr>
          </a:p>
        </p:txBody>
      </p:sp>
      <p:sp>
        <p:nvSpPr>
          <p:cNvPr id="7255" name="Shape 66"/>
          <p:cNvSpPr>
            <a:spLocks noChangeArrowheads="1"/>
          </p:cNvSpPr>
          <p:nvPr/>
        </p:nvSpPr>
        <p:spPr bwMode="auto">
          <a:xfrm>
            <a:off x="533400" y="2362200"/>
            <a:ext cx="2438400" cy="198438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buFont typeface="Arial" pitchFamily="34" charset="0"/>
              <a:buNone/>
            </a:pPr>
            <a:r>
              <a:rPr lang="en-US" altLang="ru-RU" sz="1200" b="1">
                <a:solidFill>
                  <a:srgbClr val="FFFFFF"/>
                </a:solidFill>
                <a:latin typeface="Century Gothic" pitchFamily="34" charset="0"/>
                <a:sym typeface="Arial" pitchFamily="34" charset="0"/>
              </a:rPr>
              <a:t>I/O / Storage / Acceleration</a:t>
            </a:r>
            <a:endParaRPr lang="en-US" altLang="ru-RU" sz="1200">
              <a:latin typeface="Century Gothic" pitchFamily="34" charset="0"/>
              <a:sym typeface="Arial" pitchFamily="34" charset="0"/>
            </a:endParaRPr>
          </a:p>
        </p:txBody>
      </p:sp>
      <p:sp>
        <p:nvSpPr>
          <p:cNvPr id="7256" name="Shape 65"/>
          <p:cNvSpPr>
            <a:spLocks noChangeArrowheads="1"/>
          </p:cNvSpPr>
          <p:nvPr/>
        </p:nvSpPr>
        <p:spPr bwMode="auto">
          <a:xfrm>
            <a:off x="533400" y="3017838"/>
            <a:ext cx="1508125" cy="182562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buFont typeface="Arial" pitchFamily="34" charset="0"/>
              <a:buNone/>
            </a:pPr>
            <a:r>
              <a:rPr lang="en-US" altLang="ru-RU" sz="1200" b="1">
                <a:solidFill>
                  <a:srgbClr val="FFFFFF"/>
                </a:solidFill>
                <a:latin typeface="Century Gothic" pitchFamily="34" charset="0"/>
                <a:sym typeface="Arial" pitchFamily="34" charset="0"/>
              </a:rPr>
              <a:t>Boards / Systems</a:t>
            </a:r>
            <a:endParaRPr lang="en-US" altLang="ru-RU" sz="1200">
              <a:latin typeface="Century Gothic" pitchFamily="34" charset="0"/>
              <a:sym typeface="Arial" pitchFamily="34" charset="0"/>
            </a:endParaRPr>
          </a:p>
        </p:txBody>
      </p:sp>
      <p:sp>
        <p:nvSpPr>
          <p:cNvPr id="7257" name="Shape 70"/>
          <p:cNvSpPr>
            <a:spLocks noChangeArrowheads="1"/>
          </p:cNvSpPr>
          <p:nvPr/>
        </p:nvSpPr>
        <p:spPr bwMode="auto">
          <a:xfrm>
            <a:off x="76200" y="3457575"/>
            <a:ext cx="1084263" cy="200025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079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buFont typeface="Arial" pitchFamily="34" charset="0"/>
              <a:buNone/>
            </a:pPr>
            <a:r>
              <a:rPr lang="en-US" altLang="ru-RU" sz="1200" b="1">
                <a:solidFill>
                  <a:srgbClr val="FFFFFF"/>
                </a:solidFill>
                <a:latin typeface="Century Gothic" pitchFamily="34" charset="0"/>
                <a:sym typeface="Arial" pitchFamily="34" charset="0"/>
              </a:rPr>
              <a:t>Chip / SOC</a:t>
            </a:r>
            <a:endParaRPr lang="en-US" altLang="ru-RU" sz="1200">
              <a:latin typeface="Century Gothic" pitchFamily="34" charset="0"/>
              <a:sym typeface="Arial" pitchFamily="34" charset="0"/>
            </a:endParaRPr>
          </a:p>
        </p:txBody>
      </p:sp>
      <p:pic>
        <p:nvPicPr>
          <p:cNvPr id="7258" name="Picture 599" descr="OCF"/>
          <p:cNvPicPr>
            <a:picLocks noChangeAspect="1" noChangeArrowheads="1"/>
          </p:cNvPicPr>
          <p:nvPr/>
        </p:nvPicPr>
        <p:blipFill>
          <a:blip r:embed="rId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181600"/>
            <a:ext cx="5334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59" name="Picture 601" descr="GISfederal_logo"/>
          <p:cNvPicPr>
            <a:picLocks noChangeAspect="1" noChangeArrowheads="1"/>
          </p:cNvPicPr>
          <p:nvPr/>
        </p:nvPicPr>
        <p:blipFill>
          <a:blip r:embed="rId7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974975"/>
            <a:ext cx="9906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60" name="Picture 603" descr="datadirect-networks-ddn"/>
          <p:cNvPicPr>
            <a:picLocks noChangeAspect="1" noChangeArrowheads="1"/>
          </p:cNvPicPr>
          <p:nvPr/>
        </p:nvPicPr>
        <p:blipFill>
          <a:blip r:embed="rId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676" b="36896"/>
          <a:stretch>
            <a:fillRect/>
          </a:stretch>
        </p:blipFill>
        <p:spPr bwMode="auto">
          <a:xfrm>
            <a:off x="4076700" y="5334000"/>
            <a:ext cx="9906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" name="Rectangle 2"/>
          <p:cNvSpPr>
            <a:spLocks noChangeArrowheads="1"/>
          </p:cNvSpPr>
          <p:nvPr/>
        </p:nvSpPr>
        <p:spPr bwMode="auto">
          <a:xfrm>
            <a:off x="251520" y="55563"/>
            <a:ext cx="8685213" cy="420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altLang="en-US" b="1" dirty="0" smtClean="0">
                <a:solidFill>
                  <a:srgbClr val="0070C0"/>
                </a:solidFill>
                <a:cs typeface="Arial" charset="0"/>
              </a:rPr>
              <a:t>Участники Консорциума О</a:t>
            </a:r>
            <a:r>
              <a:rPr lang="en-US" altLang="en-US" b="1" dirty="0" err="1" smtClean="0">
                <a:solidFill>
                  <a:srgbClr val="0070C0"/>
                </a:solidFill>
                <a:cs typeface="Arial" charset="0"/>
              </a:rPr>
              <a:t>penPOWER</a:t>
            </a:r>
            <a:r>
              <a:rPr lang="en-US" altLang="en-US" b="1" dirty="0" smtClean="0">
                <a:solidFill>
                  <a:srgbClr val="0070C0"/>
                </a:solidFill>
                <a:cs typeface="Arial" charset="0"/>
              </a:rPr>
              <a:t> </a:t>
            </a:r>
            <a:endParaRPr lang="en-US" altLang="en-US" b="1" dirty="0">
              <a:solidFill>
                <a:srgbClr val="0070C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08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30212" y="1071546"/>
            <a:ext cx="8713788" cy="50228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ts val="1250"/>
              </a:spcBef>
              <a:spcAft>
                <a:spcPts val="1200"/>
              </a:spcAft>
              <a:buClr>
                <a:srgbClr val="000000"/>
              </a:buClr>
              <a:buSzPct val="10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 b="1" dirty="0" smtClean="0">
                <a:cs typeface="Arial" charset="0"/>
              </a:rPr>
              <a:t>OEM = Original equipment manufacturer/ </a:t>
            </a:r>
            <a:r>
              <a:rPr lang="ru-RU" altLang="en-US" sz="2000" b="1" dirty="0" smtClean="0">
                <a:cs typeface="Arial" charset="0"/>
              </a:rPr>
              <a:t>оригинальный производитель оборудования</a:t>
            </a:r>
          </a:p>
          <a:p>
            <a:pPr eaLnBrk="1" hangingPunct="1">
              <a:spcBef>
                <a:spcPts val="1250"/>
              </a:spcBef>
              <a:spcAft>
                <a:spcPts val="1200"/>
              </a:spcAft>
              <a:buClr>
                <a:srgbClr val="000000"/>
              </a:buClr>
              <a:buSzPct val="10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en-US" sz="1800" b="1" dirty="0" smtClean="0">
                <a:cs typeface="Arial" charset="0"/>
              </a:rPr>
              <a:t>Основные признаки</a:t>
            </a:r>
          </a:p>
          <a:p>
            <a:pPr marL="285750" indent="-285750" eaLnBrk="1" hangingPunct="1">
              <a:spcBef>
                <a:spcPts val="1250"/>
              </a:spcBef>
              <a:spcAft>
                <a:spcPts val="12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en-US" sz="1800" dirty="0" smtClean="0">
                <a:cs typeface="Arial" charset="0"/>
              </a:rPr>
              <a:t>Производство  с использованием комплектующих/типовых конфигураций оборудования;</a:t>
            </a:r>
            <a:endParaRPr lang="en-US" altLang="en-US" sz="1800" dirty="0" smtClean="0">
              <a:cs typeface="Arial" charset="0"/>
            </a:endParaRPr>
          </a:p>
          <a:p>
            <a:pPr marL="285750" indent="-285750" eaLnBrk="1" hangingPunct="1">
              <a:spcBef>
                <a:spcPts val="1250"/>
              </a:spcBef>
              <a:spcAft>
                <a:spcPts val="12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en-US" sz="1800" dirty="0" smtClean="0">
                <a:cs typeface="Arial" charset="0"/>
              </a:rPr>
              <a:t>Продажа и продвижение конечного продукта под собственной торговой маркой;</a:t>
            </a:r>
          </a:p>
          <a:p>
            <a:pPr marL="285750" indent="-285750" eaLnBrk="1" hangingPunct="1">
              <a:spcBef>
                <a:spcPts val="1250"/>
              </a:spcBef>
              <a:spcAft>
                <a:spcPts val="12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en-US" sz="1800" dirty="0" smtClean="0">
                <a:cs typeface="Arial" charset="0"/>
              </a:rPr>
              <a:t>Оказание 1-го и 2-го уровней технической поддержки, пуско-наладка оборудования и обучение Клиентов ОЕМ Партнером;</a:t>
            </a:r>
          </a:p>
          <a:p>
            <a:pPr marL="285750" indent="-285750" eaLnBrk="1" hangingPunct="1">
              <a:spcBef>
                <a:spcPts val="1250"/>
              </a:spcBef>
              <a:spcAft>
                <a:spcPts val="12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en-US" sz="1800" dirty="0" smtClean="0">
                <a:cs typeface="Arial" charset="0"/>
              </a:rPr>
              <a:t>Сотрудничество с </a:t>
            </a:r>
            <a:r>
              <a:rPr lang="en-US" altLang="en-US" sz="1800" dirty="0" smtClean="0">
                <a:cs typeface="Arial" charset="0"/>
              </a:rPr>
              <a:t>IBM</a:t>
            </a:r>
            <a:r>
              <a:rPr lang="ru-RU" altLang="en-US" sz="1800" dirty="0" smtClean="0">
                <a:cs typeface="Arial" charset="0"/>
              </a:rPr>
              <a:t> в области производства и разработки продукта</a:t>
            </a:r>
          </a:p>
          <a:p>
            <a:pPr eaLnBrk="1" hangingPunct="1">
              <a:spcBef>
                <a:spcPts val="1250"/>
              </a:spcBef>
              <a:spcAft>
                <a:spcPts val="1200"/>
              </a:spcAft>
              <a:buClr>
                <a:srgbClr val="000000"/>
              </a:buClr>
              <a:buSzPct val="10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sz="1800" dirty="0">
              <a:cs typeface="Arial" charset="0"/>
            </a:endParaRPr>
          </a:p>
        </p:txBody>
      </p:sp>
      <p:sp>
        <p:nvSpPr>
          <p:cNvPr id="15364" name="Rectangle 2"/>
          <p:cNvSpPr>
            <a:spLocks noChangeArrowheads="1"/>
          </p:cNvSpPr>
          <p:nvPr/>
        </p:nvSpPr>
        <p:spPr bwMode="auto">
          <a:xfrm>
            <a:off x="251520" y="55563"/>
            <a:ext cx="8685213" cy="420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altLang="en-US" b="1" dirty="0" smtClean="0">
                <a:solidFill>
                  <a:srgbClr val="0070C0"/>
                </a:solidFill>
                <a:cs typeface="Arial" charset="0"/>
              </a:rPr>
              <a:t>Локальное производство</a:t>
            </a:r>
            <a:r>
              <a:rPr lang="en-US" altLang="en-US" b="1" dirty="0" smtClean="0">
                <a:solidFill>
                  <a:srgbClr val="0070C0"/>
                </a:solidFill>
                <a:cs typeface="Arial" charset="0"/>
              </a:rPr>
              <a:t>/ </a:t>
            </a:r>
            <a:r>
              <a:rPr lang="ru-RU" altLang="en-US" b="1" dirty="0" smtClean="0">
                <a:solidFill>
                  <a:srgbClr val="0070C0"/>
                </a:solidFill>
                <a:cs typeface="Arial" charset="0"/>
              </a:rPr>
              <a:t>ОЕМ</a:t>
            </a:r>
            <a:endParaRPr lang="en-US" altLang="en-US" b="1" dirty="0">
              <a:solidFill>
                <a:srgbClr val="0070C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4342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7" y="908720"/>
            <a:ext cx="8280919" cy="5616624"/>
          </a:xfrm>
          <a:ln>
            <a:noFill/>
          </a:ln>
        </p:spPr>
        <p:txBody>
          <a:bodyPr/>
          <a:lstStyle/>
          <a:p>
            <a:pPr defTabSz="914400">
              <a:lnSpc>
                <a:spcPct val="90000"/>
              </a:lnSpc>
            </a:pPr>
            <a:r>
              <a:rPr lang="ru-RU" altLang="en-US" sz="2000" b="1" dirty="0" smtClean="0"/>
              <a:t>2 партнера: ООО «</a:t>
            </a:r>
            <a:r>
              <a:rPr lang="ru-RU" altLang="en-US" sz="2000" b="1" dirty="0" err="1" smtClean="0"/>
              <a:t>Технопром</a:t>
            </a:r>
            <a:r>
              <a:rPr lang="ru-RU" altLang="en-US" sz="2000" b="1" dirty="0" smtClean="0"/>
              <a:t>» и ООО «КНС ГРУПП»</a:t>
            </a:r>
          </a:p>
          <a:p>
            <a:pPr marL="0" indent="0" defTabSz="914400">
              <a:lnSpc>
                <a:spcPct val="90000"/>
              </a:lnSpc>
              <a:buNone/>
            </a:pPr>
            <a:endParaRPr lang="ru-RU" altLang="en-US" sz="2000" dirty="0" smtClean="0"/>
          </a:p>
          <a:p>
            <a:pPr defTabSz="914400">
              <a:lnSpc>
                <a:spcPct val="90000"/>
              </a:lnSpc>
            </a:pPr>
            <a:r>
              <a:rPr lang="ru-RU" altLang="en-US" sz="2000" b="1" dirty="0" smtClean="0"/>
              <a:t>Решения</a:t>
            </a:r>
            <a:r>
              <a:rPr lang="en-US" altLang="en-US" sz="2000" b="1" dirty="0"/>
              <a:t> </a:t>
            </a:r>
            <a:r>
              <a:rPr lang="ru-RU" altLang="en-US" sz="2000" b="1" dirty="0" smtClean="0"/>
              <a:t>на основе</a:t>
            </a:r>
            <a:r>
              <a:rPr lang="en-US" altLang="en-US" sz="2000" b="1" dirty="0" smtClean="0"/>
              <a:t>:</a:t>
            </a:r>
          </a:p>
          <a:p>
            <a:pPr defTabSz="9144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sz="2000" dirty="0" smtClean="0">
                <a:solidFill>
                  <a:schemeClr val="tx1"/>
                </a:solidFill>
              </a:rPr>
              <a:t>C</a:t>
            </a:r>
            <a:r>
              <a:rPr lang="ru-RU" altLang="en-US" sz="2000" dirty="0" err="1" smtClean="0">
                <a:solidFill>
                  <a:schemeClr val="tx1"/>
                </a:solidFill>
              </a:rPr>
              <a:t>ерверной</a:t>
            </a:r>
            <a:r>
              <a:rPr lang="ru-RU" altLang="en-US" sz="2000" dirty="0" smtClean="0">
                <a:solidFill>
                  <a:schemeClr val="tx1"/>
                </a:solidFill>
              </a:rPr>
              <a:t> платформы </a:t>
            </a:r>
            <a:r>
              <a:rPr lang="en-US" altLang="en-US" sz="2000" dirty="0" smtClean="0">
                <a:solidFill>
                  <a:schemeClr val="tx1"/>
                </a:solidFill>
              </a:rPr>
              <a:t>POWER</a:t>
            </a:r>
            <a:endParaRPr lang="ru-RU" altLang="en-US" sz="2000" dirty="0" smtClean="0">
              <a:solidFill>
                <a:schemeClr val="tx1"/>
              </a:solidFill>
            </a:endParaRPr>
          </a:p>
          <a:p>
            <a:pPr defTabSz="9144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en-US" sz="2000" dirty="0" smtClean="0"/>
              <a:t>Систем Хранения Данных </a:t>
            </a:r>
            <a:r>
              <a:rPr lang="en-US" altLang="en-US" sz="2000" dirty="0" smtClean="0"/>
              <a:t>IBM</a:t>
            </a:r>
            <a:endParaRPr lang="ru-RU" altLang="en-US" sz="2000" dirty="0" smtClean="0"/>
          </a:p>
          <a:p>
            <a:pPr defTabSz="9144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en-US" sz="2000" dirty="0"/>
              <a:t> </a:t>
            </a:r>
            <a:r>
              <a:rPr lang="ru-RU" altLang="en-US" sz="2000" dirty="0" smtClean="0"/>
              <a:t>Локальной сборки конечного решения</a:t>
            </a:r>
            <a:endParaRPr lang="en-US" altLang="en-US" sz="2000" dirty="0" smtClean="0"/>
          </a:p>
          <a:p>
            <a:pPr defTabSz="914400">
              <a:buFont typeface="Wingdings" panose="05000000000000000000" pitchFamily="2" charset="2"/>
              <a:buChar char="ü"/>
            </a:pPr>
            <a:r>
              <a:rPr lang="en-US" altLang="en-US" sz="2000" dirty="0"/>
              <a:t> </a:t>
            </a:r>
            <a:r>
              <a:rPr lang="ru-RU" altLang="en-US" sz="2000" dirty="0" smtClean="0"/>
              <a:t>Разработки собственных компонентов (</a:t>
            </a:r>
            <a:r>
              <a:rPr lang="ru-RU" altLang="en-US" sz="2000" dirty="0" err="1" smtClean="0"/>
              <a:t>вкл.драйверы</a:t>
            </a:r>
            <a:r>
              <a:rPr lang="ru-RU" altLang="en-US" sz="2000" dirty="0" smtClean="0"/>
              <a:t>, </a:t>
            </a:r>
            <a:r>
              <a:rPr lang="en-US" altLang="en-US" sz="2000" dirty="0" smtClean="0"/>
              <a:t>API, </a:t>
            </a:r>
            <a:r>
              <a:rPr lang="ru-RU" altLang="en-US" sz="2000" dirty="0" smtClean="0"/>
              <a:t>сертифицированные компоненты по обеспечению безопасности</a:t>
            </a:r>
            <a:r>
              <a:rPr lang="en-US" altLang="en-US" sz="2000" dirty="0" smtClean="0"/>
              <a:t>)</a:t>
            </a:r>
            <a:endParaRPr lang="ru-RU" altLang="en-US" sz="1000" dirty="0"/>
          </a:p>
          <a:p>
            <a:pPr defTabSz="914400">
              <a:buFont typeface="Wingdings" panose="05000000000000000000" pitchFamily="2" charset="2"/>
              <a:buChar char="ü"/>
            </a:pPr>
            <a:r>
              <a:rPr lang="ru-RU" altLang="en-US" sz="2000" b="1" dirty="0"/>
              <a:t>С</a:t>
            </a:r>
            <a:r>
              <a:rPr lang="ru-RU" altLang="en-US" sz="2000" b="1" dirty="0" smtClean="0"/>
              <a:t>ертифицированные решения</a:t>
            </a:r>
            <a:r>
              <a:rPr lang="en-US" altLang="en-US" sz="2000" b="1" dirty="0"/>
              <a:t> </a:t>
            </a:r>
            <a:r>
              <a:rPr lang="en-US" altLang="en-US" sz="2000" dirty="0" smtClean="0"/>
              <a:t>(</a:t>
            </a:r>
            <a:r>
              <a:rPr lang="ru-RU" altLang="en-US" sz="2000" dirty="0" smtClean="0"/>
              <a:t>НДВ2</a:t>
            </a:r>
            <a:r>
              <a:rPr lang="en-US" altLang="en-US" sz="2000" dirty="0" smtClean="0"/>
              <a:t> </a:t>
            </a:r>
            <a:r>
              <a:rPr lang="ru-RU" altLang="en-US" sz="2000" dirty="0" smtClean="0"/>
              <a:t>/ ФСТЭК</a:t>
            </a:r>
            <a:r>
              <a:rPr lang="en-US" altLang="en-US" sz="2000" dirty="0" smtClean="0"/>
              <a:t>)</a:t>
            </a:r>
            <a:r>
              <a:rPr lang="ru-RU" altLang="en-US" sz="2000" b="1" dirty="0" smtClean="0"/>
              <a:t>:</a:t>
            </a:r>
            <a:r>
              <a:rPr lang="ru-RU" altLang="en-US" sz="2000" dirty="0" smtClean="0"/>
              <a:t> </a:t>
            </a:r>
            <a:r>
              <a:rPr lang="en-US" altLang="en-US" sz="2000" dirty="0" smtClean="0"/>
              <a:t>DB2, RHEL, SAP, OC AIX, </a:t>
            </a:r>
            <a:r>
              <a:rPr lang="ru-RU" altLang="en-US" sz="2000" dirty="0" smtClean="0"/>
              <a:t>гипервизор </a:t>
            </a:r>
            <a:r>
              <a:rPr lang="en-US" altLang="en-US" sz="2000" dirty="0" err="1" smtClean="0"/>
              <a:t>PowerVM</a:t>
            </a:r>
            <a:endParaRPr lang="ru-RU" altLang="en-US" sz="2000" dirty="0" smtClean="0"/>
          </a:p>
          <a:p>
            <a:pPr defTabSz="9144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en-US" sz="2000" b="1" dirty="0" smtClean="0"/>
              <a:t>Российские ОС на основе </a:t>
            </a:r>
            <a:r>
              <a:rPr lang="en-US" altLang="en-US" sz="2000" b="1" dirty="0" smtClean="0"/>
              <a:t>Linux</a:t>
            </a:r>
            <a:r>
              <a:rPr lang="ru-RU" altLang="en-US" sz="2000" b="1" dirty="0" smtClean="0"/>
              <a:t>:</a:t>
            </a:r>
            <a:r>
              <a:rPr lang="en-US" altLang="en-US" sz="2000" dirty="0" smtClean="0"/>
              <a:t> </a:t>
            </a:r>
            <a:r>
              <a:rPr lang="ru-RU" altLang="en-US" sz="2000" dirty="0" smtClean="0"/>
              <a:t>Заря, МСВС, </a:t>
            </a:r>
            <a:r>
              <a:rPr lang="en-US" altLang="en-US" sz="2000" dirty="0" err="1" smtClean="0"/>
              <a:t>AstraLinux</a:t>
            </a:r>
            <a:endParaRPr lang="en-US" altLang="en-US" sz="2000" dirty="0" smtClean="0"/>
          </a:p>
          <a:p>
            <a:pPr defTabSz="9144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en-US" sz="2000" b="1" dirty="0" smtClean="0"/>
              <a:t>Российские /</a:t>
            </a:r>
            <a:r>
              <a:rPr lang="en-US" altLang="en-US" sz="2000" b="1" dirty="0" err="1" smtClean="0"/>
              <a:t>OpenSource</a:t>
            </a:r>
            <a:r>
              <a:rPr lang="ru-RU" altLang="en-US" sz="2000" b="1" dirty="0" smtClean="0"/>
              <a:t> СУБД</a:t>
            </a:r>
            <a:r>
              <a:rPr lang="en-US" altLang="en-US" sz="2000" b="1" dirty="0" smtClean="0"/>
              <a:t>: </a:t>
            </a:r>
            <a:r>
              <a:rPr lang="en-US" altLang="en-US" sz="2000" dirty="0" smtClean="0"/>
              <a:t>PostgreSQL, </a:t>
            </a:r>
            <a:r>
              <a:rPr lang="ru-RU" altLang="en-US" sz="2000" dirty="0" smtClean="0"/>
              <a:t>Ред База Данных</a:t>
            </a:r>
          </a:p>
          <a:p>
            <a:pPr defTabSz="914400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ru-RU" altLang="en-US" sz="2000" dirty="0" smtClean="0"/>
          </a:p>
          <a:p>
            <a:pPr defTabSz="914400">
              <a:lnSpc>
                <a:spcPct val="90000"/>
              </a:lnSpc>
              <a:buFont typeface="Wingdings" panose="05000000000000000000" pitchFamily="2" charset="2"/>
              <a:buChar char="ü"/>
            </a:pPr>
            <a:endParaRPr lang="ru-RU" altLang="en-US" sz="2000" dirty="0"/>
          </a:p>
          <a:p>
            <a:pPr defTabSz="914400">
              <a:lnSpc>
                <a:spcPct val="90000"/>
              </a:lnSpc>
              <a:buFont typeface="Wingdings" panose="05000000000000000000" pitchFamily="2" charset="2"/>
              <a:buChar char="ü"/>
            </a:pPr>
            <a:endParaRPr lang="ru-RU" altLang="en-US" sz="2000" dirty="0" smtClean="0"/>
          </a:p>
          <a:p>
            <a:pPr defTabSz="914400">
              <a:lnSpc>
                <a:spcPct val="90000"/>
              </a:lnSpc>
              <a:buFont typeface="Wingdings" panose="05000000000000000000" pitchFamily="2" charset="2"/>
              <a:buChar char="ü"/>
            </a:pPr>
            <a:endParaRPr lang="ru-RU" altLang="en-US" sz="2000" dirty="0"/>
          </a:p>
          <a:p>
            <a:pPr defTabSz="914400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ru-RU" altLang="en-US" sz="2000" dirty="0" smtClean="0"/>
          </a:p>
          <a:p>
            <a:pPr marL="0" indent="0" defTabSz="914400">
              <a:lnSpc>
                <a:spcPct val="90000"/>
              </a:lnSpc>
              <a:buNone/>
            </a:pPr>
            <a:endParaRPr lang="ru-RU" altLang="en-US" sz="2000" b="1" dirty="0"/>
          </a:p>
          <a:p>
            <a:pPr marL="0" indent="0" defTabSz="914400">
              <a:lnSpc>
                <a:spcPct val="90000"/>
              </a:lnSpc>
              <a:buNone/>
            </a:pPr>
            <a:endParaRPr lang="en-US" altLang="en-US" sz="2000" b="1" dirty="0" smtClean="0">
              <a:solidFill>
                <a:srgbClr val="FF0000"/>
              </a:solidFill>
            </a:endParaRPr>
          </a:p>
          <a:p>
            <a:pPr marL="304800" indent="-304800" defTabSz="914400">
              <a:lnSpc>
                <a:spcPct val="90000"/>
              </a:lnSpc>
              <a:buFont typeface="Wingdings" pitchFamily="2" charset="2"/>
              <a:buAutoNum type="arabicPeriod"/>
            </a:pPr>
            <a:endParaRPr lang="en-US" altLang="en-US" sz="2000" b="1" dirty="0" smtClean="0"/>
          </a:p>
          <a:p>
            <a:pPr marL="304800" indent="-304800" defTabSz="914400">
              <a:lnSpc>
                <a:spcPct val="90000"/>
              </a:lnSpc>
              <a:buFont typeface="Wingdings" pitchFamily="2" charset="2"/>
              <a:buAutoNum type="arabicPeriod"/>
            </a:pPr>
            <a:endParaRPr lang="en-US" altLang="en-US" sz="2000" b="1" dirty="0" smtClean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51520" y="55563"/>
            <a:ext cx="8685213" cy="420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altLang="en-US" b="1" dirty="0" smtClean="0">
                <a:solidFill>
                  <a:srgbClr val="0070C0"/>
                </a:solidFill>
                <a:cs typeface="Arial" charset="0"/>
              </a:rPr>
              <a:t>ОЕМ Партнеры </a:t>
            </a:r>
            <a:r>
              <a:rPr lang="en-US" altLang="en-US" b="1" dirty="0" smtClean="0">
                <a:solidFill>
                  <a:srgbClr val="0070C0"/>
                </a:solidFill>
                <a:cs typeface="Arial" charset="0"/>
              </a:rPr>
              <a:t>IBM </a:t>
            </a:r>
            <a:r>
              <a:rPr lang="ru-RU" altLang="en-US" b="1" dirty="0" smtClean="0">
                <a:solidFill>
                  <a:srgbClr val="0070C0"/>
                </a:solidFill>
                <a:cs typeface="Arial" charset="0"/>
              </a:rPr>
              <a:t>в России</a:t>
            </a:r>
            <a:endParaRPr lang="en-US" altLang="en-US" b="1" dirty="0">
              <a:solidFill>
                <a:srgbClr val="0070C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230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5"/>
          <p:cNvSpPr>
            <a:spLocks/>
          </p:cNvSpPr>
          <p:nvPr/>
        </p:nvSpPr>
        <p:spPr bwMode="auto">
          <a:xfrm>
            <a:off x="971600" y="1090222"/>
            <a:ext cx="775176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285750" indent="-285750" defTabSz="91281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912813">
              <a:spcBef>
                <a:spcPct val="20000"/>
              </a:spcBef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ru-RU" altLang="ru-RU" sz="1400" dirty="0" smtClean="0">
                <a:ea typeface="ヒラギノ角ゴ Pro W3"/>
              </a:rPr>
              <a:t>Официально-опубликованные </a:t>
            </a:r>
            <a:r>
              <a:rPr lang="ru-RU" altLang="ru-RU" sz="1400" dirty="0" err="1" smtClean="0">
                <a:ea typeface="ヒラギノ角ゴ Pro W3"/>
              </a:rPr>
              <a:t>бенчмарки</a:t>
            </a:r>
            <a:endParaRPr lang="en-US" altLang="ru-RU" sz="1400" dirty="0">
              <a:ea typeface="ヒラギノ角ゴ Pro W3"/>
            </a:endParaRPr>
          </a:p>
        </p:txBody>
      </p:sp>
      <p:graphicFrame>
        <p:nvGraphicFramePr>
          <p:cNvPr id="304192" name="Group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803253"/>
              </p:ext>
            </p:extLst>
          </p:nvPr>
        </p:nvGraphicFramePr>
        <p:xfrm>
          <a:off x="776636" y="1412776"/>
          <a:ext cx="7407275" cy="3887789"/>
        </p:xfrm>
        <a:graphic>
          <a:graphicData uri="http://schemas.openxmlformats.org/drawingml/2006/table">
            <a:tbl>
              <a:tblPr/>
              <a:tblGrid>
                <a:gridCol w="2195512"/>
                <a:gridCol w="1736725"/>
                <a:gridCol w="1371600"/>
                <a:gridCol w="2103438"/>
              </a:tblGrid>
              <a:tr h="561210"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3127" marR="83127" marT="52740" marB="527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x86</a:t>
                      </a:r>
                    </a:p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ja-JP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“</a:t>
                      </a:r>
                      <a:r>
                        <a:rPr kumimoji="0" lang="en-US" altLang="ja-JP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Haswell</a:t>
                      </a:r>
                      <a:r>
                        <a:rPr kumimoji="0" lang="ja-JP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”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3127" marR="83127" marT="52740" marB="52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IBM</a:t>
                      </a:r>
                    </a:p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POWER S824</a:t>
                      </a:r>
                    </a:p>
                  </a:txBody>
                  <a:tcPr marL="83127" marR="83127" marT="52740" marB="52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POWER8 vs. x86 Core Performance Ratio</a:t>
                      </a:r>
                    </a:p>
                  </a:txBody>
                  <a:tcPr marL="83127" marR="83127" marT="52740" marB="52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6041"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3127" marR="83127" marT="52740" marB="527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Intel Xeon E5-2699 v3</a:t>
                      </a: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(except where noted)</a:t>
                      </a:r>
                    </a:p>
                  </a:txBody>
                  <a:tcPr marL="83127" marR="83127" marT="52740" marB="52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POWER8 </a:t>
                      </a:r>
                    </a:p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@ 3.5 GHz</a:t>
                      </a:r>
                    </a:p>
                  </a:txBody>
                  <a:tcPr marL="83127" marR="83127" marT="52740" marB="52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3127" marR="83127" marT="52740" marB="52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59"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# Cores</a:t>
                      </a:r>
                    </a:p>
                  </a:txBody>
                  <a:tcPr marL="83127" marR="83127" marT="52740" marB="527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36</a:t>
                      </a:r>
                    </a:p>
                  </a:txBody>
                  <a:tcPr marL="83127" marR="83127" marT="52740" marB="52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24</a:t>
                      </a:r>
                    </a:p>
                  </a:txBody>
                  <a:tcPr marL="83127" marR="83127" marT="52740" marB="52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3127" marR="83127" marT="52740" marB="52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59"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SAP 2-Tier </a:t>
                      </a:r>
                    </a:p>
                  </a:txBody>
                  <a:tcPr marL="83127" marR="83127" marT="52740" marB="527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16500</a:t>
                      </a:r>
                    </a:p>
                  </a:txBody>
                  <a:tcPr marL="83127" marR="83127" marT="52740" marB="52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21212</a:t>
                      </a:r>
                    </a:p>
                  </a:txBody>
                  <a:tcPr marL="83127" marR="83127" marT="52740" marB="52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1.9</a:t>
                      </a:r>
                    </a:p>
                  </a:txBody>
                  <a:tcPr marL="83127" marR="83127" marT="52740" marB="52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59"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SPECint_rate2006 </a:t>
                      </a:r>
                    </a:p>
                  </a:txBody>
                  <a:tcPr marL="83127" marR="83127" marT="52740" marB="527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1400</a:t>
                      </a:r>
                    </a:p>
                  </a:txBody>
                  <a:tcPr marL="83127" marR="83127" marT="52740" marB="52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1750</a:t>
                      </a:r>
                    </a:p>
                  </a:txBody>
                  <a:tcPr marL="83127" marR="83127" marT="52740" marB="52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1.8</a:t>
                      </a:r>
                    </a:p>
                  </a:txBody>
                  <a:tcPr marL="83127" marR="83127" marT="52740" marB="52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59"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SPECfp_rate2006 </a:t>
                      </a:r>
                    </a:p>
                  </a:txBody>
                  <a:tcPr marL="83127" marR="83127" marT="52740" marB="527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942</a:t>
                      </a:r>
                    </a:p>
                  </a:txBody>
                  <a:tcPr marL="83127" marR="83127" marT="52740" marB="52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1370</a:t>
                      </a:r>
                    </a:p>
                  </a:txBody>
                  <a:tcPr marL="83127" marR="83127" marT="52740" marB="52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2.1</a:t>
                      </a:r>
                    </a:p>
                  </a:txBody>
                  <a:tcPr marL="83127" marR="83127" marT="52740" marB="52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62"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SPECjbb2013 (max-jOPS)</a:t>
                      </a:r>
                    </a:p>
                  </a:txBody>
                  <a:tcPr marL="83127" marR="83127" marT="52740" marB="527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195119</a:t>
                      </a:r>
                    </a:p>
                  </a:txBody>
                  <a:tcPr marL="83127" marR="83127" marT="52740" marB="52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361293</a:t>
                      </a:r>
                    </a:p>
                  </a:txBody>
                  <a:tcPr marL="83127" marR="83127" marT="52740" marB="52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2.7</a:t>
                      </a:r>
                    </a:p>
                  </a:txBody>
                  <a:tcPr marL="83127" marR="83127" marT="52740" marB="52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80"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SPECjEnterprise2010</a:t>
                      </a:r>
                    </a:p>
                  </a:txBody>
                  <a:tcPr marL="83127" marR="83127" marT="52740" marB="527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11260</a:t>
                      </a: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(24-core E5-2697 v2)</a:t>
                      </a:r>
                    </a:p>
                  </a:txBody>
                  <a:tcPr marL="83127" marR="83127" marT="52740" marB="52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22543</a:t>
                      </a:r>
                    </a:p>
                  </a:txBody>
                  <a:tcPr marL="83127" marR="83127" marT="52740" marB="52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2.0</a:t>
                      </a:r>
                    </a:p>
                  </a:txBody>
                  <a:tcPr marL="83127" marR="83127" marT="52740" marB="52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80"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Oracle eBS 12.1.3  Payroll</a:t>
                      </a:r>
                    </a:p>
                  </a:txBody>
                  <a:tcPr marL="83127" marR="83127" marT="52740" marB="527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1017639</a:t>
                      </a: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(24-core E5-2697 v2)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3127" marR="83127" marT="52740" marB="52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1090909</a:t>
                      </a:r>
                    </a:p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(12-core)</a:t>
                      </a:r>
                    </a:p>
                  </a:txBody>
                  <a:tcPr marL="83127" marR="83127" marT="52740" marB="52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2.1</a:t>
                      </a:r>
                    </a:p>
                  </a:txBody>
                  <a:tcPr marL="83127" marR="83127" marT="52740" marB="52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80"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Siebel CRM Release 8.1.1.4 </a:t>
                      </a:r>
                    </a:p>
                  </a:txBody>
                  <a:tcPr marL="83127" marR="83127" marT="52740" marB="527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10000</a:t>
                      </a: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(16-core E5-2690)</a:t>
                      </a:r>
                    </a:p>
                  </a:txBody>
                  <a:tcPr marL="83127" marR="83127" marT="52740" marB="52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50000</a:t>
                      </a:r>
                    </a:p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4040D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(6-core)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3127" marR="83127" marT="52740" marB="52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13.3</a:t>
                      </a:r>
                    </a:p>
                  </a:txBody>
                  <a:tcPr marL="83127" marR="83127" marT="52740" marB="52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62" name="Rectangle 64"/>
          <p:cNvSpPr>
            <a:spLocks noChangeArrowheads="1"/>
          </p:cNvSpPr>
          <p:nvPr/>
        </p:nvSpPr>
        <p:spPr bwMode="auto">
          <a:xfrm>
            <a:off x="351012" y="5589240"/>
            <a:ext cx="87439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arenR"/>
            </a:pPr>
            <a:r>
              <a:rPr lang="en-US" altLang="ja-JP" sz="600" dirty="0">
                <a:latin typeface="Arial Narrow" pitchFamily="34" charset="0"/>
                <a:ea typeface="ヒラギノ角ゴ Pro W3"/>
              </a:rPr>
              <a:t>IBM Power System S824 on the two-tier SAP SD standard application benchmark running SAP enhancement package 5 for the SAP ERP 6.0 application; 4 processors / 24 cores / 96 threads, POWER8; 3.52GHz, 512 GB memory,  21,212  SD benchmark users,  running AIX® 7.1 and DB2® 10.5, Certification # 2014016. Source: http://www.sap.com/benchmark    All results valid as of October 3, 2014</a:t>
            </a:r>
          </a:p>
          <a:p>
            <a:pPr eaLnBrk="1" hangingPunct="1">
              <a:spcBef>
                <a:spcPct val="0"/>
              </a:spcBef>
              <a:buFontTx/>
              <a:buAutoNum type="arabicParenR"/>
            </a:pPr>
            <a:r>
              <a:rPr lang="en-US" altLang="ja-JP" sz="600" dirty="0">
                <a:latin typeface="Arial Narrow" pitchFamily="34" charset="0"/>
                <a:ea typeface="ヒラギノ角ゴ Pro W3"/>
              </a:rPr>
              <a:t>Dell PowerEdge R730, on the two-tier SAP SD standard application benchmark running SAP enhancement package 5 for the SAP ERP 6.0 application; 2 processors/36 cores/72 threads, Intel Xeon Processor 2699v3; 2.30 GHz, 256 GB memory;  16,500 SD benchmark users, running RHEL 7 and SAP ASE 16; Certification # 2014033. Source: http://www.sap.com/benchmark. </a:t>
            </a:r>
          </a:p>
          <a:p>
            <a:pPr eaLnBrk="1" hangingPunct="1">
              <a:spcBef>
                <a:spcPct val="0"/>
              </a:spcBef>
              <a:buFontTx/>
              <a:buAutoNum type="arabicParenR"/>
            </a:pPr>
            <a:r>
              <a:rPr lang="en-US" altLang="ja-JP" sz="600" dirty="0">
                <a:latin typeface="Arial Narrow" pitchFamily="34" charset="0"/>
                <a:ea typeface="ヒラギノ角ゴ Pro W3"/>
              </a:rPr>
              <a:t>SPECcpu2006 results are submitted as of 9/8/2014. For more information go to </a:t>
            </a:r>
            <a:r>
              <a:rPr lang="en-US" altLang="ja-JP" sz="600" dirty="0">
                <a:latin typeface="Arial Narrow" pitchFamily="34" charset="0"/>
                <a:ea typeface="ヒラギノ角ゴ Pro W3"/>
                <a:hlinkClick r:id="rId2"/>
              </a:rPr>
              <a:t>http://www.specbench.org/cpu2006/results/</a:t>
            </a:r>
            <a:r>
              <a:rPr lang="en-US" altLang="ja-JP" sz="600" dirty="0">
                <a:latin typeface="Arial Narrow" pitchFamily="34" charset="0"/>
                <a:ea typeface="ヒラギノ角ゴ Pro W3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AutoNum type="arabicParenR"/>
            </a:pPr>
            <a:r>
              <a:rPr lang="en-US" altLang="ja-JP" sz="600" dirty="0">
                <a:latin typeface="Arial Narrow" pitchFamily="34" charset="0"/>
                <a:ea typeface="ヒラギノ角ゴ Pro W3"/>
              </a:rPr>
              <a:t>SPECjbb2013 results are submitted as of 9/8/2014. For more information go to </a:t>
            </a:r>
            <a:r>
              <a:rPr lang="en-US" altLang="ja-JP" sz="600" dirty="0">
                <a:latin typeface="Arial Narrow" pitchFamily="34" charset="0"/>
                <a:ea typeface="ヒラギノ角ゴ Pro W3"/>
                <a:hlinkClick r:id="rId3"/>
              </a:rPr>
              <a:t>http://www.specbench.org/jbb2013/results</a:t>
            </a:r>
            <a:r>
              <a:rPr lang="en-US" altLang="ja-JP" sz="600" dirty="0">
                <a:latin typeface="Arial Narrow" pitchFamily="34" charset="0"/>
                <a:ea typeface="ヒラギノ角ゴ Pro W3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AutoNum type="arabicParenR"/>
            </a:pPr>
            <a:r>
              <a:rPr lang="en-US" altLang="ja-JP" sz="600" dirty="0">
                <a:latin typeface="Arial Narrow" pitchFamily="34" charset="0"/>
                <a:ea typeface="ヒラギノ角ゴ Pro W3"/>
              </a:rPr>
              <a:t>SPECjEnterprise2010 results are valid as of 9/8/2014.  For more information go to </a:t>
            </a:r>
            <a:r>
              <a:rPr lang="en-US" altLang="ja-JP" sz="600" dirty="0">
                <a:latin typeface="Arial Narrow" pitchFamily="34" charset="0"/>
                <a:ea typeface="ヒラギノ角ゴ Pro W3"/>
                <a:hlinkClick r:id="rId4"/>
              </a:rPr>
              <a:t>http://www.specbench.org/jEnterprise2010/results/</a:t>
            </a:r>
            <a:r>
              <a:rPr lang="en-US" altLang="ja-JP" sz="600" dirty="0">
                <a:latin typeface="Arial Narrow" pitchFamily="34" charset="0"/>
                <a:ea typeface="ヒラギノ角ゴ Pro W3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AutoNum type="arabicParenR"/>
            </a:pPr>
            <a:r>
              <a:rPr lang="en-US" altLang="ja-JP" sz="600" dirty="0">
                <a:latin typeface="Arial Narrow" pitchFamily="34" charset="0"/>
                <a:ea typeface="ヒラギノ角ゴ Pro W3"/>
              </a:rPr>
              <a:t>Oracle </a:t>
            </a:r>
            <a:r>
              <a:rPr lang="en-US" altLang="ja-JP" sz="600" dirty="0" err="1">
                <a:latin typeface="Arial Narrow" pitchFamily="34" charset="0"/>
                <a:ea typeface="ヒラギノ角ゴ Pro W3"/>
              </a:rPr>
              <a:t>eBS</a:t>
            </a:r>
            <a:r>
              <a:rPr lang="en-US" altLang="ja-JP" sz="600" dirty="0">
                <a:latin typeface="Arial Narrow" pitchFamily="34" charset="0"/>
                <a:ea typeface="ヒラギノ角ゴ Pro W3"/>
              </a:rPr>
              <a:t> 12.1.3  Payroll Batch Extra Large Kit and are current as of 3/24/2014. For more information go to </a:t>
            </a:r>
            <a:r>
              <a:rPr lang="en-US" altLang="ja-JP" sz="600" dirty="0">
                <a:latin typeface="Arial Narrow" pitchFamily="34" charset="0"/>
                <a:ea typeface="ヒラギノ角ゴ Pro W3"/>
                <a:hlinkClick r:id="rId5"/>
              </a:rPr>
              <a:t>http://www.oracle.com/us/solutions/benchmark/apps-benchmark/results-166922.html</a:t>
            </a:r>
            <a:endParaRPr lang="en-US" altLang="ja-JP" sz="600" dirty="0">
              <a:latin typeface="Arial Narrow" pitchFamily="34" charset="0"/>
              <a:ea typeface="ヒラギノ角ゴ Pro W3"/>
            </a:endParaRPr>
          </a:p>
          <a:p>
            <a:pPr eaLnBrk="1" hangingPunct="1">
              <a:spcBef>
                <a:spcPct val="0"/>
              </a:spcBef>
              <a:buFontTx/>
              <a:buAutoNum type="arabicParenR"/>
            </a:pPr>
            <a:r>
              <a:rPr lang="en-US" altLang="ja-JP" sz="600" dirty="0">
                <a:latin typeface="Arial Narrow" pitchFamily="34" charset="0"/>
                <a:ea typeface="ヒラギノ角ゴ Pro W3"/>
              </a:rPr>
              <a:t>Siebel 8.1.1.4 PSPP Kit and are current as of 3/24/2014.  For more information go to </a:t>
            </a:r>
            <a:r>
              <a:rPr lang="en-US" altLang="ja-JP" sz="600" dirty="0">
                <a:latin typeface="Arial Narrow" pitchFamily="34" charset="0"/>
                <a:ea typeface="ヒラギノ角ゴ Pro W3"/>
                <a:hlinkClick r:id="rId6"/>
              </a:rPr>
              <a:t>http://www.oracle.com/us/solutions/benchmark/white-papers/siebel-167484.html</a:t>
            </a:r>
            <a:r>
              <a:rPr lang="en-US" altLang="ja-JP" sz="600" dirty="0">
                <a:latin typeface="Arial Narrow" pitchFamily="34" charset="0"/>
                <a:ea typeface="ヒラギノ角ゴ Pro W3"/>
              </a:rPr>
              <a:t> </a:t>
            </a:r>
            <a:endParaRPr lang="en-US" altLang="ru-RU" sz="600" dirty="0">
              <a:latin typeface="Arial Narrow" pitchFamily="34" charset="0"/>
              <a:ea typeface="ヒラギノ角ゴ Pro W3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51520" y="55563"/>
            <a:ext cx="8784976" cy="493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altLang="en-US" b="1" dirty="0" smtClean="0">
                <a:solidFill>
                  <a:srgbClr val="0070C0"/>
                </a:solidFill>
                <a:cs typeface="Arial" charset="0"/>
              </a:rPr>
              <a:t>Производительность</a:t>
            </a:r>
            <a:r>
              <a:rPr lang="en-US" altLang="en-US" b="1" dirty="0" smtClean="0">
                <a:solidFill>
                  <a:srgbClr val="0070C0"/>
                </a:solidFill>
                <a:cs typeface="Arial" charset="0"/>
              </a:rPr>
              <a:t>:</a:t>
            </a:r>
            <a:r>
              <a:rPr lang="ru-RU" altLang="en-US" b="1" dirty="0" smtClean="0">
                <a:solidFill>
                  <a:srgbClr val="0070C0"/>
                </a:solidFill>
                <a:cs typeface="Arial" charset="0"/>
              </a:rPr>
              <a:t> </a:t>
            </a:r>
            <a:r>
              <a:rPr lang="en-US" altLang="en-US" b="1" dirty="0" smtClean="0">
                <a:solidFill>
                  <a:srgbClr val="0070C0"/>
                </a:solidFill>
                <a:cs typeface="Arial" charset="0"/>
              </a:rPr>
              <a:t>POWER </a:t>
            </a:r>
            <a:r>
              <a:rPr lang="ru-RU" altLang="en-US" b="1" dirty="0" smtClean="0">
                <a:solidFill>
                  <a:srgbClr val="0070C0"/>
                </a:solidFill>
                <a:cs typeface="Arial" charset="0"/>
              </a:rPr>
              <a:t>1 ядро = 2</a:t>
            </a:r>
            <a:r>
              <a:rPr lang="en-US" altLang="en-US" b="1" dirty="0">
                <a:solidFill>
                  <a:srgbClr val="0070C0"/>
                </a:solidFill>
                <a:cs typeface="Arial" charset="0"/>
              </a:rPr>
              <a:t>-</a:t>
            </a:r>
            <a:r>
              <a:rPr lang="en-US" altLang="en-US" b="1" dirty="0" smtClean="0">
                <a:solidFill>
                  <a:srgbClr val="0070C0"/>
                </a:solidFill>
                <a:cs typeface="Arial" charset="0"/>
              </a:rPr>
              <a:t>13</a:t>
            </a:r>
            <a:r>
              <a:rPr lang="ru-RU" altLang="en-US" b="1" dirty="0" smtClean="0">
                <a:solidFill>
                  <a:srgbClr val="0070C0"/>
                </a:solidFill>
                <a:cs typeface="Arial" charset="0"/>
              </a:rPr>
              <a:t> </a:t>
            </a:r>
            <a:r>
              <a:rPr lang="en-US" altLang="en-US" b="1" dirty="0" smtClean="0">
                <a:solidFill>
                  <a:srgbClr val="0070C0"/>
                </a:solidFill>
                <a:cs typeface="Arial" charset="0"/>
              </a:rPr>
              <a:t>x86 </a:t>
            </a:r>
            <a:r>
              <a:rPr lang="ru-RU" altLang="en-US" b="1" dirty="0" smtClean="0">
                <a:solidFill>
                  <a:srgbClr val="0070C0"/>
                </a:solidFill>
                <a:cs typeface="Arial" charset="0"/>
              </a:rPr>
              <a:t>ядра</a:t>
            </a:r>
            <a:endParaRPr lang="en-US" altLang="en-US" b="1" dirty="0">
              <a:solidFill>
                <a:srgbClr val="0070C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106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19" y="620688"/>
            <a:ext cx="8685213" cy="5904656"/>
          </a:xfrm>
        </p:spPr>
        <p:txBody>
          <a:bodyPr/>
          <a:lstStyle/>
          <a:p>
            <a:r>
              <a:rPr lang="ru-RU" sz="1400" b="1" dirty="0" smtClean="0">
                <a:solidFill>
                  <a:srgbClr val="0070C0"/>
                </a:solidFill>
              </a:rPr>
              <a:t>Система видеонаблюдения</a:t>
            </a:r>
            <a:r>
              <a:rPr lang="en-US" sz="1400" b="1" dirty="0" smtClean="0">
                <a:solidFill>
                  <a:schemeClr val="accent2"/>
                </a:solidFill>
              </a:rPr>
              <a:t> </a:t>
            </a:r>
            <a:r>
              <a:rPr lang="ru-RU" sz="1400" dirty="0" smtClean="0"/>
              <a:t>от разработчика </a:t>
            </a:r>
            <a:r>
              <a:rPr lang="en-US" sz="1400" dirty="0" err="1" smtClean="0"/>
              <a:t>Intelcomline</a:t>
            </a:r>
            <a:r>
              <a:rPr lang="ru-RU" sz="1400" dirty="0" smtClean="0"/>
              <a:t> + </a:t>
            </a:r>
            <a:r>
              <a:rPr lang="en-US" sz="1400" dirty="0" smtClean="0"/>
              <a:t>Linux + x86</a:t>
            </a:r>
          </a:p>
          <a:p>
            <a:r>
              <a:rPr lang="ru-RU" sz="1400" dirty="0" smtClean="0"/>
              <a:t>Результаты: успешное функциональное </a:t>
            </a:r>
            <a:r>
              <a:rPr lang="ru-RU" sz="1400" dirty="0"/>
              <a:t>тестирование</a:t>
            </a:r>
            <a:r>
              <a:rPr lang="ru-RU" sz="1400" dirty="0" smtClean="0"/>
              <a:t> на </a:t>
            </a:r>
            <a:r>
              <a:rPr lang="en-US" sz="1400" dirty="0" err="1" smtClean="0"/>
              <a:t>PowerLinux</a:t>
            </a:r>
            <a:r>
              <a:rPr lang="en-US" sz="1400" dirty="0" smtClean="0"/>
              <a:t>: </a:t>
            </a:r>
            <a:r>
              <a:rPr lang="ru-RU" sz="1400" b="1" dirty="0">
                <a:solidFill>
                  <a:srgbClr val="0070C0"/>
                </a:solidFill>
              </a:rPr>
              <a:t>до 250% прироста </a:t>
            </a:r>
            <a:r>
              <a:rPr lang="ru-RU" sz="1400" dirty="0" smtClean="0"/>
              <a:t>пропускной способности сервера </a:t>
            </a:r>
            <a:r>
              <a:rPr lang="en-US" sz="1400" dirty="0" err="1" smtClean="0"/>
              <a:t>PowerLinux</a:t>
            </a:r>
            <a:r>
              <a:rPr lang="en-US" sz="1400" dirty="0" smtClean="0"/>
              <a:t> (</a:t>
            </a:r>
            <a:r>
              <a:rPr lang="ru-RU" sz="1400" dirty="0" smtClean="0"/>
              <a:t>обработка видеопотоков), по сравнению с </a:t>
            </a:r>
            <a:r>
              <a:rPr lang="en-US" sz="1400" dirty="0" smtClean="0"/>
              <a:t>x86</a:t>
            </a:r>
          </a:p>
          <a:p>
            <a:endParaRPr lang="en-US" sz="1400" dirty="0"/>
          </a:p>
          <a:p>
            <a:r>
              <a:rPr lang="ru-RU" sz="1400" b="1" dirty="0">
                <a:solidFill>
                  <a:srgbClr val="0070C0"/>
                </a:solidFill>
              </a:rPr>
              <a:t>Система документооборота </a:t>
            </a:r>
            <a:r>
              <a:rPr lang="en-US" sz="1400" b="1" dirty="0">
                <a:solidFill>
                  <a:srgbClr val="0070C0"/>
                </a:solidFill>
              </a:rPr>
              <a:t>ELLF</a:t>
            </a:r>
            <a:r>
              <a:rPr lang="ru-RU" sz="1400" dirty="0"/>
              <a:t>: </a:t>
            </a:r>
            <a:r>
              <a:rPr lang="en-US" sz="1400" dirty="0"/>
              <a:t>RHEL</a:t>
            </a:r>
            <a:r>
              <a:rPr lang="ru-RU" sz="1400" dirty="0"/>
              <a:t> +</a:t>
            </a:r>
            <a:r>
              <a:rPr lang="en-US" sz="1400" dirty="0"/>
              <a:t> Java SDK</a:t>
            </a:r>
            <a:r>
              <a:rPr lang="ru-RU" sz="1400" dirty="0"/>
              <a:t> +</a:t>
            </a:r>
            <a:r>
              <a:rPr lang="en-US" sz="1400" dirty="0"/>
              <a:t> Tomcat</a:t>
            </a:r>
            <a:r>
              <a:rPr lang="ru-RU" sz="1400" dirty="0"/>
              <a:t> + СУБД</a:t>
            </a:r>
            <a:r>
              <a:rPr lang="en-US" sz="1400" dirty="0"/>
              <a:t> PostgreSQL</a:t>
            </a:r>
            <a:r>
              <a:rPr lang="ru-RU" sz="1400" dirty="0"/>
              <a:t> +</a:t>
            </a:r>
            <a:r>
              <a:rPr lang="en-US" sz="1400" dirty="0"/>
              <a:t> Alfresco</a:t>
            </a:r>
            <a:r>
              <a:rPr lang="ru-RU" sz="1400" dirty="0"/>
              <a:t> +</a:t>
            </a:r>
            <a:r>
              <a:rPr lang="en-US" sz="1400" dirty="0"/>
              <a:t> </a:t>
            </a:r>
            <a:r>
              <a:rPr lang="en-US" sz="1400" dirty="0" err="1"/>
              <a:t>LibreOffice</a:t>
            </a:r>
            <a:r>
              <a:rPr lang="ru-RU" sz="1400" dirty="0"/>
              <a:t> + </a:t>
            </a:r>
            <a:r>
              <a:rPr lang="en-US" sz="1400" dirty="0"/>
              <a:t>x86</a:t>
            </a:r>
            <a:endParaRPr lang="ru-RU" sz="1400" dirty="0"/>
          </a:p>
          <a:p>
            <a:r>
              <a:rPr lang="ru-RU" sz="1400" dirty="0"/>
              <a:t>Результаты: успешное функциональное тестирование, прирост производительности </a:t>
            </a:r>
            <a:r>
              <a:rPr lang="ru-RU" sz="1400" b="1" dirty="0">
                <a:solidFill>
                  <a:srgbClr val="0070C0"/>
                </a:solidFill>
              </a:rPr>
              <a:t>более </a:t>
            </a:r>
            <a:r>
              <a:rPr lang="en-US" sz="1400" b="1" dirty="0">
                <a:solidFill>
                  <a:srgbClr val="0070C0"/>
                </a:solidFill>
              </a:rPr>
              <a:t>200%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dirty="0"/>
              <a:t>при поиске и обработке документов,</a:t>
            </a:r>
            <a:r>
              <a:rPr lang="en-US" sz="1400" dirty="0"/>
              <a:t> </a:t>
            </a:r>
            <a:r>
              <a:rPr lang="ru-RU" sz="1400" dirty="0"/>
              <a:t>по сравнению с </a:t>
            </a:r>
            <a:r>
              <a:rPr lang="en-US" sz="1400" dirty="0"/>
              <a:t>x86</a:t>
            </a:r>
            <a:endParaRPr lang="ru-RU" sz="1400" dirty="0" smtClean="0"/>
          </a:p>
          <a:p>
            <a:endParaRPr lang="en-US" sz="1400" dirty="0" smtClean="0"/>
          </a:p>
          <a:p>
            <a:r>
              <a:rPr lang="en-US" sz="1400" b="1" dirty="0" err="1">
                <a:solidFill>
                  <a:srgbClr val="0070C0"/>
                </a:solidFill>
              </a:rPr>
              <a:t>KiPod</a:t>
            </a:r>
            <a:r>
              <a:rPr lang="en-US" sz="1400" b="1" dirty="0">
                <a:solidFill>
                  <a:srgbClr val="0070C0"/>
                </a:solidFill>
              </a:rPr>
              <a:t> (</a:t>
            </a:r>
            <a:r>
              <a:rPr lang="ru-RU" sz="1400" b="1" dirty="0">
                <a:solidFill>
                  <a:srgbClr val="0070C0"/>
                </a:solidFill>
              </a:rPr>
              <a:t>видео-аналитика)</a:t>
            </a:r>
            <a:r>
              <a:rPr lang="en-US" sz="1400" b="1" dirty="0" smtClean="0">
                <a:solidFill>
                  <a:schemeClr val="accent2"/>
                </a:solidFill>
              </a:rPr>
              <a:t> </a:t>
            </a:r>
            <a:r>
              <a:rPr lang="ru-RU" sz="1400" dirty="0" smtClean="0"/>
              <a:t>от компании </a:t>
            </a:r>
            <a:r>
              <a:rPr lang="en-US" sz="1400" dirty="0" err="1" smtClean="0"/>
              <a:t>Synesis</a:t>
            </a:r>
            <a:r>
              <a:rPr lang="ru-RU" sz="1400" dirty="0" smtClean="0"/>
              <a:t> +</a:t>
            </a:r>
            <a:r>
              <a:rPr lang="en-US" sz="1400" dirty="0" smtClean="0"/>
              <a:t> x86</a:t>
            </a:r>
            <a:endParaRPr lang="ru-RU" sz="1400" dirty="0" smtClean="0"/>
          </a:p>
          <a:p>
            <a:r>
              <a:rPr lang="ru-RU" sz="1400" dirty="0" smtClean="0"/>
              <a:t>Результаты: успешное функциональное тестирование на </a:t>
            </a:r>
            <a:r>
              <a:rPr lang="en-US" sz="1400" dirty="0" err="1" smtClean="0"/>
              <a:t>PowerLinux</a:t>
            </a:r>
            <a:r>
              <a:rPr lang="en-US" sz="1400" dirty="0" smtClean="0"/>
              <a:t>; </a:t>
            </a:r>
            <a:r>
              <a:rPr lang="ru-RU" sz="1400" b="1" dirty="0">
                <a:solidFill>
                  <a:srgbClr val="0070C0"/>
                </a:solidFill>
              </a:rPr>
              <a:t>до 50% прироста </a:t>
            </a:r>
            <a:r>
              <a:rPr lang="ru-RU" sz="1400" dirty="0" smtClean="0"/>
              <a:t>производительности на </a:t>
            </a:r>
            <a:r>
              <a:rPr lang="en-US" sz="1400" dirty="0" smtClean="0"/>
              <a:t>POWER</a:t>
            </a:r>
            <a:r>
              <a:rPr lang="ru-RU" sz="1400" dirty="0" smtClean="0"/>
              <a:t>, по сравнению с </a:t>
            </a:r>
            <a:r>
              <a:rPr lang="en-US" sz="1400" dirty="0" smtClean="0"/>
              <a:t>x86</a:t>
            </a:r>
            <a:endParaRPr lang="ru-RU" sz="1400" dirty="0" smtClean="0"/>
          </a:p>
          <a:p>
            <a:endParaRPr lang="ru-RU" sz="1400" dirty="0"/>
          </a:p>
          <a:p>
            <a:r>
              <a:rPr lang="ru-RU" sz="1400" b="1" dirty="0" smtClean="0">
                <a:solidFill>
                  <a:srgbClr val="0070C0"/>
                </a:solidFill>
              </a:rPr>
              <a:t>СУБД </a:t>
            </a:r>
            <a:r>
              <a:rPr lang="en-US" sz="1400" b="1" dirty="0">
                <a:solidFill>
                  <a:srgbClr val="0070C0"/>
                </a:solidFill>
              </a:rPr>
              <a:t>PostgreSQL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dirty="0" smtClean="0"/>
              <a:t>+ </a:t>
            </a:r>
            <a:r>
              <a:rPr lang="en-US" sz="1400" dirty="0" err="1" smtClean="0"/>
              <a:t>PowerLinux</a:t>
            </a:r>
            <a:endParaRPr lang="ru-RU" sz="1400" dirty="0" smtClean="0"/>
          </a:p>
          <a:p>
            <a:r>
              <a:rPr lang="ru-RU" sz="1400" dirty="0" smtClean="0"/>
              <a:t>Результаты: успешное функциональное тестирование на </a:t>
            </a:r>
            <a:r>
              <a:rPr lang="en-US" sz="1400" dirty="0" err="1" smtClean="0"/>
              <a:t>PowerLinux</a:t>
            </a:r>
            <a:r>
              <a:rPr lang="ru-RU" sz="1400" dirty="0" smtClean="0"/>
              <a:t>; </a:t>
            </a:r>
            <a:r>
              <a:rPr lang="ru-RU" sz="1400" b="1" dirty="0">
                <a:solidFill>
                  <a:srgbClr val="0070C0"/>
                </a:solidFill>
              </a:rPr>
              <a:t>на </a:t>
            </a:r>
            <a:r>
              <a:rPr lang="en-US" sz="1400" b="1" dirty="0" smtClean="0">
                <a:solidFill>
                  <a:srgbClr val="0070C0"/>
                </a:solidFill>
              </a:rPr>
              <a:t>100</a:t>
            </a:r>
            <a:r>
              <a:rPr lang="ru-RU" sz="1400" b="1" dirty="0" smtClean="0">
                <a:solidFill>
                  <a:srgbClr val="0070C0"/>
                </a:solidFill>
              </a:rPr>
              <a:t>% </a:t>
            </a:r>
            <a:r>
              <a:rPr lang="ru-RU" sz="1400" b="1" dirty="0">
                <a:solidFill>
                  <a:srgbClr val="0070C0"/>
                </a:solidFill>
              </a:rPr>
              <a:t>больше </a:t>
            </a:r>
            <a:r>
              <a:rPr lang="ru-RU" sz="1400" dirty="0" smtClean="0"/>
              <a:t>операций в секунду, по сравнению с аналогичным тестирование на </a:t>
            </a:r>
            <a:r>
              <a:rPr lang="en-US" sz="1400" dirty="0" smtClean="0"/>
              <a:t>x86</a:t>
            </a:r>
          </a:p>
          <a:p>
            <a:endParaRPr lang="ru-RU" sz="800" dirty="0" smtClean="0"/>
          </a:p>
          <a:p>
            <a:r>
              <a:rPr lang="ru-RU" sz="1400" b="1" dirty="0">
                <a:solidFill>
                  <a:srgbClr val="0070C0"/>
                </a:solidFill>
              </a:rPr>
              <a:t>СУБД «Ред База Данных» </a:t>
            </a:r>
            <a:r>
              <a:rPr lang="ru-RU" sz="1400" dirty="0"/>
              <a:t>от компании </a:t>
            </a:r>
            <a:r>
              <a:rPr lang="ru-RU" sz="1400" dirty="0" err="1"/>
              <a:t>Редсофт</a:t>
            </a:r>
            <a:r>
              <a:rPr lang="en-US" sz="1400" dirty="0"/>
              <a:t> + Linux +86</a:t>
            </a:r>
            <a:endParaRPr lang="ru-RU" sz="1400" dirty="0"/>
          </a:p>
          <a:p>
            <a:r>
              <a:rPr lang="ru-RU" sz="1400" dirty="0"/>
              <a:t>Результаты: успешное функциональное тестирование на </a:t>
            </a:r>
            <a:r>
              <a:rPr lang="en-US" sz="1400" dirty="0" err="1"/>
              <a:t>PowerLinux</a:t>
            </a:r>
            <a:r>
              <a:rPr lang="en-US" sz="1400" dirty="0"/>
              <a:t>; </a:t>
            </a:r>
            <a:r>
              <a:rPr lang="ru-RU" sz="1400" dirty="0"/>
              <a:t>прирост производительности </a:t>
            </a:r>
            <a:r>
              <a:rPr lang="ru-RU" sz="1400" b="1" dirty="0">
                <a:solidFill>
                  <a:srgbClr val="0070C0"/>
                </a:solidFill>
              </a:rPr>
              <a:t>до 35%</a:t>
            </a:r>
            <a:r>
              <a:rPr lang="ru-RU" sz="1400" b="1" dirty="0">
                <a:solidFill>
                  <a:schemeClr val="accent2"/>
                </a:solidFill>
              </a:rPr>
              <a:t>, </a:t>
            </a:r>
            <a:r>
              <a:rPr lang="ru-RU" sz="1400" dirty="0"/>
              <a:t>по сравнению с </a:t>
            </a:r>
            <a:r>
              <a:rPr lang="en-US" sz="1400" dirty="0"/>
              <a:t>x86</a:t>
            </a:r>
          </a:p>
          <a:p>
            <a:endParaRPr lang="ru-RU" sz="1400" dirty="0" smtClean="0"/>
          </a:p>
          <a:p>
            <a:endParaRPr lang="en-US" dirty="0" smtClean="0"/>
          </a:p>
          <a:p>
            <a:endParaRPr lang="ru-RU" dirty="0" smtClean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1520" y="55563"/>
            <a:ext cx="8685213" cy="420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altLang="en-US" b="1" dirty="0" smtClean="0">
                <a:solidFill>
                  <a:srgbClr val="0070C0"/>
                </a:solidFill>
                <a:cs typeface="Arial" charset="0"/>
              </a:rPr>
              <a:t>Примеры применения </a:t>
            </a:r>
            <a:r>
              <a:rPr lang="en-US" altLang="en-US" b="1" dirty="0" smtClean="0">
                <a:solidFill>
                  <a:srgbClr val="0070C0"/>
                </a:solidFill>
                <a:cs typeface="Arial" charset="0"/>
              </a:rPr>
              <a:t>&amp; </a:t>
            </a:r>
            <a:r>
              <a:rPr lang="ru-RU" altLang="en-US" b="1" dirty="0" smtClean="0">
                <a:solidFill>
                  <a:srgbClr val="0070C0"/>
                </a:solidFill>
                <a:cs typeface="Arial" charset="0"/>
              </a:rPr>
              <a:t>тестирования </a:t>
            </a:r>
            <a:r>
              <a:rPr lang="en-US" altLang="en-US" b="1" dirty="0" smtClean="0">
                <a:solidFill>
                  <a:srgbClr val="0070C0"/>
                </a:solidFill>
                <a:cs typeface="Arial" charset="0"/>
              </a:rPr>
              <a:t>POWER8</a:t>
            </a:r>
            <a:endParaRPr lang="en-US" altLang="en-US" b="1" dirty="0">
              <a:solidFill>
                <a:srgbClr val="0070C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76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32" y="116632"/>
            <a:ext cx="8685212" cy="420688"/>
          </a:xfrm>
        </p:spPr>
        <p:txBody>
          <a:bodyPr/>
          <a:lstStyle/>
          <a:p>
            <a:r>
              <a:rPr lang="ru-RU" sz="2000" b="1" dirty="0" smtClean="0">
                <a:solidFill>
                  <a:srgbClr val="0070C0"/>
                </a:solidFill>
                <a:latin typeface="+mn-lt"/>
              </a:rPr>
              <a:t>Результаты тестирования </a:t>
            </a:r>
            <a:r>
              <a:rPr lang="en-US" sz="2000" b="1" dirty="0" err="1" smtClean="0">
                <a:solidFill>
                  <a:srgbClr val="0070C0"/>
                </a:solidFill>
                <a:latin typeface="+mn-lt"/>
              </a:rPr>
              <a:t>Postgres</a:t>
            </a:r>
            <a:r>
              <a:rPr lang="en-US" sz="2000" b="1" dirty="0" smtClean="0">
                <a:solidFill>
                  <a:srgbClr val="0070C0"/>
                </a:solidFill>
                <a:latin typeface="+mn-lt"/>
              </a:rPr>
              <a:t> x86 vs Power8</a:t>
            </a:r>
            <a:endParaRPr lang="ru-RU" sz="2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0"/>
          </p:nvPr>
        </p:nvSpPr>
        <p:spPr>
          <a:xfrm>
            <a:off x="1403648" y="6560393"/>
            <a:ext cx="5942012" cy="212725"/>
          </a:xfrm>
        </p:spPr>
        <p:txBody>
          <a:bodyPr/>
          <a:lstStyle/>
          <a:p>
            <a:pPr>
              <a:defRPr/>
            </a:pPr>
            <a:r>
              <a:rPr lang="en-US" altLang="en-US" smtClean="0"/>
              <a:t>IBM Confidential</a:t>
            </a:r>
            <a:endParaRPr lang="en-US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910" y="1447644"/>
            <a:ext cx="4872834" cy="4628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Нижний колонтитул 3"/>
          <p:cNvSpPr txBox="1">
            <a:spLocks/>
          </p:cNvSpPr>
          <p:nvPr/>
        </p:nvSpPr>
        <p:spPr bwMode="auto">
          <a:xfrm>
            <a:off x="160532" y="6263036"/>
            <a:ext cx="8594224" cy="323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1" fontAlgn="base" hangingPunct="1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8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itchFamily="34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MS Gothic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MS Gothic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MS Gothic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MS Gothic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MS Gothic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MS Gothic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MS Gothic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MS Gothic" pitchFamily="49" charset="-128"/>
                <a:cs typeface="+mn-cs"/>
              </a:defRPr>
            </a:lvl9pPr>
          </a:lstStyle>
          <a:p>
            <a:r>
              <a:rPr lang="en-US" i="1"/>
              <a:t>A white paper on EnterpriseDB Postgres Plus Advanced Server running on Linux on IBM POWER8 processor-based servers, </a:t>
            </a:r>
            <a:r>
              <a:rPr lang="en-US"/>
              <a:t> </a:t>
            </a:r>
            <a:r>
              <a:rPr lang="en-US" i="1"/>
              <a:t>Deepak Narayana, IBM Systems and Technology Group ISV Enablement,August 2014</a:t>
            </a:r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710403"/>
              </p:ext>
            </p:extLst>
          </p:nvPr>
        </p:nvGraphicFramePr>
        <p:xfrm>
          <a:off x="160531" y="4509456"/>
          <a:ext cx="3758606" cy="1630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2210"/>
                <a:gridCol w="670017"/>
                <a:gridCol w="670017"/>
                <a:gridCol w="744055"/>
                <a:gridCol w="1042307"/>
              </a:tblGrid>
              <a:tr h="144016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IBM Power S822L server with POWER8 processor and 10 cores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Number of clients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Scaling factor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Thread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TPS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</a:rPr>
                        <a:t>Per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core</a:t>
                      </a:r>
                      <a:r>
                        <a:rPr lang="ru-RU" sz="1000" dirty="0">
                          <a:effectLst/>
                        </a:rPr>
                        <a:t> TPS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98462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9846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172131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17213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217059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21706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261358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26136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268918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26892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283884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28388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1331559"/>
              </p:ext>
            </p:extLst>
          </p:nvPr>
        </p:nvGraphicFramePr>
        <p:xfrm>
          <a:off x="183326" y="2813936"/>
          <a:ext cx="3735811" cy="15841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2880"/>
                <a:gridCol w="590084"/>
                <a:gridCol w="666326"/>
                <a:gridCol w="739956"/>
                <a:gridCol w="1036565"/>
              </a:tblGrid>
              <a:tr h="315868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IBM Flex System x240 compute node with Xeon E5-2670 processor and 16 cores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58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Number of clients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</a:rPr>
                        <a:t>Scaling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factor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Thread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TPS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</a:rPr>
                        <a:t>Per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core</a:t>
                      </a:r>
                      <a:r>
                        <a:rPr lang="ru-RU" sz="1000" dirty="0">
                          <a:effectLst/>
                        </a:rPr>
                        <a:t> TPS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1627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1000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68575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4286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1579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1000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148692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9293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1579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40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1000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241847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15115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1579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80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1000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225007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14063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1579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1000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226750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14172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1579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120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1000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226978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14186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3" name="Нижний колонтитул 3"/>
          <p:cNvSpPr txBox="1">
            <a:spLocks/>
          </p:cNvSpPr>
          <p:nvPr/>
        </p:nvSpPr>
        <p:spPr bwMode="auto">
          <a:xfrm>
            <a:off x="274421" y="1083850"/>
            <a:ext cx="3433483" cy="1409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1" fontAlgn="base" hangingPunct="1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8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itchFamily="34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MS Gothic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MS Gothic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MS Gothic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Arial" charset="0"/>
                <a:ea typeface="MS Gothic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MS Gothic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MS Gothic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MS Gothic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rgbClr val="000000"/>
                </a:solidFill>
                <a:latin typeface="Arial" charset="0"/>
                <a:ea typeface="MS Gothic" pitchFamily="49" charset="-128"/>
                <a:cs typeface="+mn-cs"/>
              </a:defRPr>
            </a:lvl9pPr>
          </a:lstStyle>
          <a:p>
            <a:r>
              <a:rPr lang="ru-RU" sz="1400" dirty="0" smtClean="0"/>
              <a:t>Результаты тестирования </a:t>
            </a:r>
            <a:r>
              <a:rPr lang="en-US" sz="1400" dirty="0" smtClean="0"/>
              <a:t>DB </a:t>
            </a:r>
            <a:r>
              <a:rPr lang="en-US" sz="1400" dirty="0" err="1" smtClean="0"/>
              <a:t>Postgres</a:t>
            </a:r>
            <a:r>
              <a:rPr lang="ru-RU" sz="1400" dirty="0" smtClean="0"/>
              <a:t> на сервере </a:t>
            </a:r>
            <a:r>
              <a:rPr lang="en-US" sz="1400" dirty="0" smtClean="0"/>
              <a:t>Power S822L ( 10 </a:t>
            </a:r>
            <a:r>
              <a:rPr lang="ru-RU" sz="1400" dirty="0" smtClean="0"/>
              <a:t>ядер)</a:t>
            </a:r>
            <a:r>
              <a:rPr lang="ru-RU" sz="1400" dirty="0"/>
              <a:t> </a:t>
            </a:r>
            <a:r>
              <a:rPr lang="ru-RU" sz="1400" dirty="0" smtClean="0"/>
              <a:t>и х86 </a:t>
            </a:r>
            <a:r>
              <a:rPr lang="ru-RU" sz="1400" dirty="0" err="1" smtClean="0"/>
              <a:t>ноде</a:t>
            </a:r>
            <a:r>
              <a:rPr lang="ru-RU" sz="1400" dirty="0" smtClean="0"/>
              <a:t> </a:t>
            </a:r>
            <a:r>
              <a:rPr lang="en-US" sz="1400" dirty="0" smtClean="0"/>
              <a:t>Flex System</a:t>
            </a:r>
            <a:r>
              <a:rPr lang="ru-RU" sz="1400" dirty="0" smtClean="0"/>
              <a:t> ( 16 ядер) показывают</a:t>
            </a:r>
            <a:r>
              <a:rPr lang="en-US" sz="1400" dirty="0" smtClean="0"/>
              <a:t>,</a:t>
            </a:r>
            <a:r>
              <a:rPr lang="ru-RU" sz="1400" dirty="0" smtClean="0"/>
              <a:t> что</a:t>
            </a:r>
            <a:r>
              <a:rPr lang="en-US" sz="1400" dirty="0"/>
              <a:t> </a:t>
            </a:r>
            <a:r>
              <a:rPr lang="ru-RU" sz="1400" dirty="0" smtClean="0"/>
              <a:t>производительность </a:t>
            </a:r>
            <a:r>
              <a:rPr lang="en-US" sz="1400" dirty="0" smtClean="0"/>
              <a:t>Power8 </a:t>
            </a:r>
            <a:r>
              <a:rPr lang="ru-RU" sz="1400" dirty="0" smtClean="0"/>
              <a:t>ядра в </a:t>
            </a:r>
            <a:r>
              <a:rPr lang="en-US" sz="1400" dirty="0" smtClean="0"/>
              <a:t>SMT4</a:t>
            </a:r>
            <a:r>
              <a:rPr lang="ru-RU" sz="1400" dirty="0" smtClean="0"/>
              <a:t> выше в 2 раза чем </a:t>
            </a:r>
            <a:r>
              <a:rPr lang="en-US" sz="1400" dirty="0" smtClean="0"/>
              <a:t>intel </a:t>
            </a:r>
            <a:r>
              <a:rPr lang="ru-RU" sz="1400" dirty="0" smtClean="0"/>
              <a:t>ядро с двумя потоками.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27022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Default Design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17897</TotalTime>
  <Words>1030</Words>
  <Application>Microsoft Office PowerPoint</Application>
  <PresentationFormat>Экран (4:3)</PresentationFormat>
  <Paragraphs>207</Paragraphs>
  <Slides>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11</vt:i4>
      </vt:variant>
      <vt:variant>
        <vt:lpstr>Заголовки слайдов</vt:lpstr>
      </vt:variant>
      <vt:variant>
        <vt:i4>9</vt:i4>
      </vt:variant>
    </vt:vector>
  </HeadingPairs>
  <TitlesOfParts>
    <vt:vector size="30" baseType="lpstr">
      <vt:lpstr>MS Gothic</vt:lpstr>
      <vt:lpstr>ＭＳ Ｐゴシック</vt:lpstr>
      <vt:lpstr>ＭＳ Ｐゴシック</vt:lpstr>
      <vt:lpstr>Arial</vt:lpstr>
      <vt:lpstr>Arial Narrow</vt:lpstr>
      <vt:lpstr>Calibri</vt:lpstr>
      <vt:lpstr>Century Gothic</vt:lpstr>
      <vt:lpstr>Times New Roman</vt:lpstr>
      <vt:lpstr>Wingdings</vt:lpstr>
      <vt:lpstr>ヒラギノ角ゴ Pro W3</vt:lpstr>
      <vt:lpstr>Default Design</vt:lpstr>
      <vt:lpstr>1_Default Design</vt:lpstr>
      <vt:lpstr>2_Default Design</vt:lpstr>
      <vt:lpstr>3_Default Design</vt:lpstr>
      <vt:lpstr>4_Default Design</vt:lpstr>
      <vt:lpstr>5_Default Design</vt:lpstr>
      <vt:lpstr>6_Default Design</vt:lpstr>
      <vt:lpstr>7_Default Design</vt:lpstr>
      <vt:lpstr>8_Default Design</vt:lpstr>
      <vt:lpstr>9_Default Design</vt:lpstr>
      <vt:lpstr>10_Default Design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Результаты тестирования Postgres x86 vs Power8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</dc:creator>
  <cp:lastModifiedBy>K</cp:lastModifiedBy>
  <cp:revision>553</cp:revision>
  <cp:lastPrinted>1601-01-01T00:00:00Z</cp:lastPrinted>
  <dcterms:created xsi:type="dcterms:W3CDTF">2012-01-18T13:55:03Z</dcterms:created>
  <dcterms:modified xsi:type="dcterms:W3CDTF">2015-04-14T22:55:32Z</dcterms:modified>
</cp:coreProperties>
</file>